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36"/>
  </p:notesMasterIdLst>
  <p:handoutMasterIdLst>
    <p:handoutMasterId r:id="rId37"/>
  </p:handoutMasterIdLst>
  <p:sldIdLst>
    <p:sldId id="2631" r:id="rId2"/>
    <p:sldId id="2632" r:id="rId3"/>
    <p:sldId id="2630" r:id="rId4"/>
    <p:sldId id="2633" r:id="rId5"/>
    <p:sldId id="2629" r:id="rId6"/>
    <p:sldId id="2668" r:id="rId7"/>
    <p:sldId id="2675" r:id="rId8"/>
    <p:sldId id="2669" r:id="rId9"/>
    <p:sldId id="2685" r:id="rId10"/>
    <p:sldId id="2686" r:id="rId11"/>
    <p:sldId id="2670" r:id="rId12"/>
    <p:sldId id="2671" r:id="rId13"/>
    <p:sldId id="2687" r:id="rId14"/>
    <p:sldId id="2688" r:id="rId15"/>
    <p:sldId id="2672" r:id="rId16"/>
    <p:sldId id="2674" r:id="rId17"/>
    <p:sldId id="2673" r:id="rId18"/>
    <p:sldId id="2639" r:id="rId19"/>
    <p:sldId id="2676" r:id="rId20"/>
    <p:sldId id="2691" r:id="rId21"/>
    <p:sldId id="2690" r:id="rId22"/>
    <p:sldId id="2692" r:id="rId23"/>
    <p:sldId id="2689" r:id="rId24"/>
    <p:sldId id="2679" r:id="rId25"/>
    <p:sldId id="2680" r:id="rId26"/>
    <p:sldId id="2681" r:id="rId27"/>
    <p:sldId id="2645" r:id="rId28"/>
    <p:sldId id="2677" r:id="rId29"/>
    <p:sldId id="2682" r:id="rId30"/>
    <p:sldId id="2694" r:id="rId31"/>
    <p:sldId id="2662" r:id="rId32"/>
    <p:sldId id="2683" r:id="rId33"/>
    <p:sldId id="2684" r:id="rId34"/>
    <p:sldId id="2667" r:id="rId35"/>
  </p:sldIdLst>
  <p:sldSz cx="12858750" cy="7232650"/>
  <p:notesSz cx="6858000" cy="9144000"/>
  <p:custDataLst>
    <p:tags r:id="rId3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320"/>
    <a:srgbClr val="872727"/>
    <a:srgbClr val="FF6D6D"/>
    <a:srgbClr val="7A828D"/>
    <a:srgbClr val="F38989"/>
    <a:srgbClr val="500000"/>
    <a:srgbClr val="FE7E94"/>
    <a:srgbClr val="AA0321"/>
    <a:srgbClr val="2DDE4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4" autoAdjust="0"/>
    <p:restoredTop sz="91300" autoAdjust="0"/>
  </p:normalViewPr>
  <p:slideViewPr>
    <p:cSldViewPr>
      <p:cViewPr varScale="1">
        <p:scale>
          <a:sx n="100" d="100"/>
          <a:sy n="100" d="100"/>
        </p:scale>
        <p:origin x="774" y="84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50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C68486-3844-1D40-A5C6-3D120C093669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1E4C130-85DC-F048-8363-8098F95B2159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在哪儿</a:t>
          </a:r>
        </a:p>
      </dgm:t>
    </dgm:pt>
    <dgm:pt modelId="{3C4AA99C-82E3-074C-B7D2-5F9D8C6AD45F}" type="parTrans" cxnId="{F7620521-F059-154A-8773-195190C07C8D}">
      <dgm:prSet/>
      <dgm:spPr/>
      <dgm:t>
        <a:bodyPr/>
        <a:lstStyle/>
        <a:p>
          <a:endParaRPr lang="zh-CN" altLang="en-US"/>
        </a:p>
      </dgm:t>
    </dgm:pt>
    <dgm:pt modelId="{A48CD950-9223-0F48-A8F6-07BBA3292D8B}" type="sibTrans" cxnId="{F7620521-F059-154A-8773-195190C07C8D}">
      <dgm:prSet/>
      <dgm:spPr/>
      <dgm:t>
        <a:bodyPr/>
        <a:lstStyle/>
        <a:p>
          <a:endParaRPr lang="zh-CN" altLang="en-US"/>
        </a:p>
      </dgm:t>
    </dgm:pt>
    <dgm:pt modelId="{92CBD686-6A9A-004D-B27A-19C754957450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是啥</a:t>
          </a:r>
        </a:p>
      </dgm:t>
    </dgm:pt>
    <dgm:pt modelId="{EEDE00B8-CB59-FA4A-B63C-1B1A7A6A7E22}" type="parTrans" cxnId="{25E943FD-9CA3-0542-8728-DA4FE0BF99E7}">
      <dgm:prSet/>
      <dgm:spPr/>
      <dgm:t>
        <a:bodyPr/>
        <a:lstStyle/>
        <a:p>
          <a:endParaRPr lang="zh-CN" altLang="en-US"/>
        </a:p>
      </dgm:t>
    </dgm:pt>
    <dgm:pt modelId="{DC684ECC-E411-224B-BB24-D85835A46433}" type="sibTrans" cxnId="{25E943FD-9CA3-0542-8728-DA4FE0BF99E7}">
      <dgm:prSet/>
      <dgm:spPr/>
      <dgm:t>
        <a:bodyPr/>
        <a:lstStyle/>
        <a:p>
          <a:endParaRPr lang="zh-CN" altLang="en-US"/>
        </a:p>
      </dgm:t>
    </dgm:pt>
    <dgm:pt modelId="{0C3E5905-C99A-F446-AC94-8E1C24D4B736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呈现效果</a:t>
          </a:r>
        </a:p>
      </dgm:t>
    </dgm:pt>
    <dgm:pt modelId="{532228E9-A1A2-324F-8957-6B457500AB88}" type="parTrans" cxnId="{8FCE0861-2862-614E-BA0E-33AA8F1A03F3}">
      <dgm:prSet/>
      <dgm:spPr/>
      <dgm:t>
        <a:bodyPr/>
        <a:lstStyle/>
        <a:p>
          <a:endParaRPr lang="zh-CN" altLang="en-US"/>
        </a:p>
      </dgm:t>
    </dgm:pt>
    <dgm:pt modelId="{2F3ED5D4-AA37-8148-992F-91029D3895E8}" type="sibTrans" cxnId="{8FCE0861-2862-614E-BA0E-33AA8F1A03F3}">
      <dgm:prSet/>
      <dgm:spPr/>
      <dgm:t>
        <a:bodyPr/>
        <a:lstStyle/>
        <a:p>
          <a:endParaRPr lang="zh-CN" altLang="en-US"/>
        </a:p>
      </dgm:t>
    </dgm:pt>
    <dgm:pt modelId="{312278EB-CE48-9B4D-AE38-1CF05B3B12EF}" type="pres">
      <dgm:prSet presAssocID="{29C68486-3844-1D40-A5C6-3D120C09366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AD0D66E-D130-2B45-8818-437D97F2861A}" type="pres">
      <dgm:prSet presAssocID="{51E4C130-85DC-F048-8363-8098F95B2159}" presName="Accent1" presStyleCnt="0"/>
      <dgm:spPr/>
    </dgm:pt>
    <dgm:pt modelId="{07B83856-D0B6-704D-B386-FC037E1066CB}" type="pres">
      <dgm:prSet presAssocID="{51E4C130-85DC-F048-8363-8098F95B2159}" presName="Accent" presStyleLbl="node1" presStyleIdx="0" presStyleCnt="3"/>
      <dgm:spPr>
        <a:solidFill>
          <a:srgbClr val="9B0320"/>
        </a:solidFill>
      </dgm:spPr>
    </dgm:pt>
    <dgm:pt modelId="{AAEFD02D-3C0E-854A-BE9F-7FF28591CD33}" type="pres">
      <dgm:prSet presAssocID="{51E4C130-85DC-F048-8363-8098F95B215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AF808D5A-F48C-8047-B73E-F236940415DE}" type="pres">
      <dgm:prSet presAssocID="{92CBD686-6A9A-004D-B27A-19C754957450}" presName="Accent2" presStyleCnt="0"/>
      <dgm:spPr/>
    </dgm:pt>
    <dgm:pt modelId="{580C9946-AF7B-3A43-83D0-4831475434F4}" type="pres">
      <dgm:prSet presAssocID="{92CBD686-6A9A-004D-B27A-19C754957450}" presName="Accent" presStyleLbl="node1" presStyleIdx="1" presStyleCnt="3"/>
      <dgm:spPr>
        <a:solidFill>
          <a:srgbClr val="9B0320"/>
        </a:solidFill>
      </dgm:spPr>
    </dgm:pt>
    <dgm:pt modelId="{8C5106BA-CD39-314E-9CD7-D4853EBEEAEC}" type="pres">
      <dgm:prSet presAssocID="{92CBD686-6A9A-004D-B27A-19C754957450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411BFF82-E204-4A40-92F1-FEE18F9A97FF}" type="pres">
      <dgm:prSet presAssocID="{0C3E5905-C99A-F446-AC94-8E1C24D4B736}" presName="Accent3" presStyleCnt="0"/>
      <dgm:spPr/>
    </dgm:pt>
    <dgm:pt modelId="{D4224B20-0B85-4E4F-82B9-67F2BC34FEBD}" type="pres">
      <dgm:prSet presAssocID="{0C3E5905-C99A-F446-AC94-8E1C24D4B736}" presName="Accent" presStyleLbl="node1" presStyleIdx="2" presStyleCnt="3"/>
      <dgm:spPr>
        <a:solidFill>
          <a:srgbClr val="9B0320"/>
        </a:solidFill>
      </dgm:spPr>
    </dgm:pt>
    <dgm:pt modelId="{4AF4D9C8-F675-624C-8498-12C105D7C93A}" type="pres">
      <dgm:prSet presAssocID="{0C3E5905-C99A-F446-AC94-8E1C24D4B73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F7620521-F059-154A-8773-195190C07C8D}" srcId="{29C68486-3844-1D40-A5C6-3D120C093669}" destId="{51E4C130-85DC-F048-8363-8098F95B2159}" srcOrd="0" destOrd="0" parTransId="{3C4AA99C-82E3-074C-B7D2-5F9D8C6AD45F}" sibTransId="{A48CD950-9223-0F48-A8F6-07BBA3292D8B}"/>
    <dgm:cxn modelId="{7854DE36-DF5B-204F-A9BF-A00EC05899DE}" type="presOf" srcId="{51E4C130-85DC-F048-8363-8098F95B2159}" destId="{AAEFD02D-3C0E-854A-BE9F-7FF28591CD33}" srcOrd="0" destOrd="0" presId="urn:microsoft.com/office/officeart/2009/layout/CircleArrowProcess"/>
    <dgm:cxn modelId="{E6C50F38-208E-FC40-A2BD-E1AAAC584EB9}" type="presOf" srcId="{29C68486-3844-1D40-A5C6-3D120C093669}" destId="{312278EB-CE48-9B4D-AE38-1CF05B3B12EF}" srcOrd="0" destOrd="0" presId="urn:microsoft.com/office/officeart/2009/layout/CircleArrowProcess"/>
    <dgm:cxn modelId="{8FCE0861-2862-614E-BA0E-33AA8F1A03F3}" srcId="{29C68486-3844-1D40-A5C6-3D120C093669}" destId="{0C3E5905-C99A-F446-AC94-8E1C24D4B736}" srcOrd="2" destOrd="0" parTransId="{532228E9-A1A2-324F-8957-6B457500AB88}" sibTransId="{2F3ED5D4-AA37-8148-992F-91029D3895E8}"/>
    <dgm:cxn modelId="{1F4947A5-01FF-0E45-A684-D245CE1E286D}" type="presOf" srcId="{92CBD686-6A9A-004D-B27A-19C754957450}" destId="{8C5106BA-CD39-314E-9CD7-D4853EBEEAEC}" srcOrd="0" destOrd="0" presId="urn:microsoft.com/office/officeart/2009/layout/CircleArrowProcess"/>
    <dgm:cxn modelId="{472A8BCC-D86F-F345-AF96-92657A280158}" type="presOf" srcId="{0C3E5905-C99A-F446-AC94-8E1C24D4B736}" destId="{4AF4D9C8-F675-624C-8498-12C105D7C93A}" srcOrd="0" destOrd="0" presId="urn:microsoft.com/office/officeart/2009/layout/CircleArrowProcess"/>
    <dgm:cxn modelId="{25E943FD-9CA3-0542-8728-DA4FE0BF99E7}" srcId="{29C68486-3844-1D40-A5C6-3D120C093669}" destId="{92CBD686-6A9A-004D-B27A-19C754957450}" srcOrd="1" destOrd="0" parTransId="{EEDE00B8-CB59-FA4A-B63C-1B1A7A6A7E22}" sibTransId="{DC684ECC-E411-224B-BB24-D85835A46433}"/>
    <dgm:cxn modelId="{DDE8D53C-9AB0-FD40-B7E3-24C9A3E30439}" type="presParOf" srcId="{312278EB-CE48-9B4D-AE38-1CF05B3B12EF}" destId="{5AD0D66E-D130-2B45-8818-437D97F2861A}" srcOrd="0" destOrd="0" presId="urn:microsoft.com/office/officeart/2009/layout/CircleArrowProcess"/>
    <dgm:cxn modelId="{58E5D262-59AA-FE42-966C-9D2802BE9E3A}" type="presParOf" srcId="{5AD0D66E-D130-2B45-8818-437D97F2861A}" destId="{07B83856-D0B6-704D-B386-FC037E1066CB}" srcOrd="0" destOrd="0" presId="urn:microsoft.com/office/officeart/2009/layout/CircleArrowProcess"/>
    <dgm:cxn modelId="{4402B718-A1A0-2544-AA78-18B488240BCB}" type="presParOf" srcId="{312278EB-CE48-9B4D-AE38-1CF05B3B12EF}" destId="{AAEFD02D-3C0E-854A-BE9F-7FF28591CD33}" srcOrd="1" destOrd="0" presId="urn:microsoft.com/office/officeart/2009/layout/CircleArrowProcess"/>
    <dgm:cxn modelId="{7C3A6902-79A3-E348-A02F-B875E8208FDB}" type="presParOf" srcId="{312278EB-CE48-9B4D-AE38-1CF05B3B12EF}" destId="{AF808D5A-F48C-8047-B73E-F236940415DE}" srcOrd="2" destOrd="0" presId="urn:microsoft.com/office/officeart/2009/layout/CircleArrowProcess"/>
    <dgm:cxn modelId="{F53036D0-8C01-374F-8008-1D90852FD0C6}" type="presParOf" srcId="{AF808D5A-F48C-8047-B73E-F236940415DE}" destId="{580C9946-AF7B-3A43-83D0-4831475434F4}" srcOrd="0" destOrd="0" presId="urn:microsoft.com/office/officeart/2009/layout/CircleArrowProcess"/>
    <dgm:cxn modelId="{3CDF9934-F768-3848-A2A7-66B3C548DA83}" type="presParOf" srcId="{312278EB-CE48-9B4D-AE38-1CF05B3B12EF}" destId="{8C5106BA-CD39-314E-9CD7-D4853EBEEAEC}" srcOrd="3" destOrd="0" presId="urn:microsoft.com/office/officeart/2009/layout/CircleArrowProcess"/>
    <dgm:cxn modelId="{19BEEDC4-9B66-6F41-A071-64865D8878FA}" type="presParOf" srcId="{312278EB-CE48-9B4D-AE38-1CF05B3B12EF}" destId="{411BFF82-E204-4A40-92F1-FEE18F9A97FF}" srcOrd="4" destOrd="0" presId="urn:microsoft.com/office/officeart/2009/layout/CircleArrowProcess"/>
    <dgm:cxn modelId="{F48F2C22-2891-A54F-9643-75F48D8EAEE0}" type="presParOf" srcId="{411BFF82-E204-4A40-92F1-FEE18F9A97FF}" destId="{D4224B20-0B85-4E4F-82B9-67F2BC34FEBD}" srcOrd="0" destOrd="0" presId="urn:microsoft.com/office/officeart/2009/layout/CircleArrowProcess"/>
    <dgm:cxn modelId="{C909D064-6CC3-7243-9B3C-E77A4D60AA5C}" type="presParOf" srcId="{312278EB-CE48-9B4D-AE38-1CF05B3B12EF}" destId="{4AF4D9C8-F675-624C-8498-12C105D7C93A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3E798F-04A5-4F0A-8A03-F887E6AA7031}" type="doc">
      <dgm:prSet loTypeId="urn:microsoft.com/office/officeart/2011/layout/Tab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AFFAAD3-48DD-4E07-AB86-E33323697685}">
      <dgm:prSet phldrT="[文本]" custT="1"/>
      <dgm:spPr>
        <a:xfrm>
          <a:off x="0" y="523"/>
          <a:ext cx="1846205" cy="469211"/>
        </a:xfr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领域全</a:t>
          </a:r>
        </a:p>
      </dgm:t>
    </dgm:pt>
    <dgm:pt modelId="{B9C1FA61-DF3C-44CD-AA31-D929F6C83AF4}" type="parTrans" cxnId="{86F25F3E-D913-4BD5-B17B-EE697EB0C7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ABE6A72-617B-4F9F-99D2-03836537386E}" type="sibTrans" cxnId="{86F25F3E-D913-4BD5-B17B-EE697EB0C7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3BCF724-8559-48DF-9AD2-9450BF7C7CAC}">
      <dgm:prSet phldrT="[文本]"/>
      <dgm:spPr>
        <a:xfrm>
          <a:off x="1846205" y="523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各行各业都在用</a:t>
          </a:r>
        </a:p>
      </dgm:t>
    </dgm:pt>
    <dgm:pt modelId="{23677FBE-FCAD-424F-A0FB-7247D09297EF}" type="parTrans" cxnId="{61294347-8B69-4426-930B-7A2498568D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738A34C-17D6-46E9-873A-5705772169FB}" type="sibTrans" cxnId="{61294347-8B69-4426-930B-7A2498568D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C6BAFDE-0813-4C73-8FBA-45E11B2085B5}">
      <dgm:prSet phldrT="[文本]" custT="1"/>
      <dgm:spPr>
        <a:xfrm>
          <a:off x="0" y="469734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软件已经应用到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50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多个行业领域中。</a:t>
          </a:r>
        </a:p>
      </dgm:t>
    </dgm:pt>
    <dgm:pt modelId="{6C21CB7B-C8A2-4A72-A535-E3F7B3FCF381}" type="parTrans" cxnId="{8CBFADFE-0AEE-4D19-9E25-3BE62C4C44E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3F4E676-B0BB-49E4-B544-D99BCC09624D}" type="sibTrans" cxnId="{8CBFADFE-0AEE-4D19-9E25-3BE62C4C44E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9430DB5-DB4F-4363-B398-A545813E9E6E}">
      <dgm:prSet phldrT="[文本]" custT="1"/>
      <dgm:spPr>
        <a:xfrm>
          <a:off x="0" y="1431758"/>
          <a:ext cx="1846205" cy="469211"/>
        </a:xfr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rgbClr val="4472C4">
              <a:hueOff val="-3676672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覆盖广</a:t>
          </a:r>
        </a:p>
      </dgm:t>
    </dgm:pt>
    <dgm:pt modelId="{4253F1FC-D65D-4089-89AC-4F1F7648AD38}" type="parTrans" cxnId="{A2EBA400-5401-4BE7-91C4-E0034138AE1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00CE763-261F-466A-9E2E-9DA6A4DBA459}" type="sibTrans" cxnId="{A2EBA400-5401-4BE7-91C4-E0034138AE1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EC36016-9F9A-434F-9E9F-AB0F7AEED75E}">
      <dgm:prSet phldrT="[文本]"/>
      <dgm:spPr>
        <a:xfrm>
          <a:off x="1846205" y="1431758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有操作系统的地方都可用</a:t>
          </a:r>
        </a:p>
      </dgm:t>
    </dgm:pt>
    <dgm:pt modelId="{03DCAEFD-090C-447D-82B5-9A517F421EC0}" type="parTrans" cxnId="{BAE42DB8-E339-446E-A3A2-1E46E7304AA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757B5B7-73DA-4DA1-A1EA-C0BB176F21F1}" type="sibTrans" cxnId="{BAE42DB8-E339-446E-A3A2-1E46E7304AA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E3F1D05-1C47-41F2-97A3-D97EDB972380}">
      <dgm:prSet phldrT="[文本]" custT="1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从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PC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端到浏览器、移动端。</a:t>
          </a:r>
        </a:p>
      </dgm:t>
    </dgm:pt>
    <dgm:pt modelId="{96F6935A-C41F-4672-9E28-560C3AD1E379}" type="parTrans" cxnId="{3AF16F8E-9CF7-4697-A5CF-14068DCFCEA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011BF89-4EDB-44C6-B4F5-793E28E019B2}" type="sibTrans" cxnId="{3AF16F8E-9CF7-4697-A5CF-14068DCFCEA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E98C006-5E57-452D-9283-C091BE3FB4F0}">
      <dgm:prSet phldrT="[文本]" custT="1"/>
      <dgm:spPr>
        <a:xfrm>
          <a:off x="0" y="2862992"/>
          <a:ext cx="1846205" cy="469211"/>
        </a:xfr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rgbClr val="4472C4">
              <a:hueOff val="-7353344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形式多</a:t>
          </a:r>
        </a:p>
      </dgm:t>
    </dgm:pt>
    <dgm:pt modelId="{BCF2999D-E65C-4067-AABA-10BDA84837A5}" type="parTrans" cxnId="{71A2F832-62B9-4E1E-81FD-1BC3C398A0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054C14A-8F81-4415-AD35-DBFCC353F98A}" type="sibTrans" cxnId="{71A2F832-62B9-4E1E-81FD-1BC3C398A0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1687B32-D7BB-43E8-B7A7-D26455D47B7E}">
      <dgm:prSet phldrT="[文本]"/>
      <dgm:spPr>
        <a:xfrm>
          <a:off x="1846205" y="2862992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可繁可简，按需定制</a:t>
          </a:r>
        </a:p>
      </dgm:t>
    </dgm:pt>
    <dgm:pt modelId="{4E21D90B-9958-4D18-8402-079C38504D95}" type="parTrans" cxnId="{8CB04ED2-64EA-4F71-A99D-E8B797B018C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F8FEDEA-CED5-4FEC-B16C-A660E823FC6C}" type="sibTrans" cxnId="{8CB04ED2-64EA-4F71-A99D-E8B797B018C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8EC8F90-2FBD-4C0E-AEB2-B95BDAA54933}">
      <dgm:prSet phldrT="[文本]" custT="1"/>
      <dgm:spPr>
        <a:xfrm>
          <a:off x="0" y="3332203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传统行业深入应用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。</a:t>
          </a:r>
          <a:endParaRPr lang="en-US" altLang="zh-CN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互联网等新兴行业逐渐引入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，润物无声</a:t>
          </a:r>
        </a:p>
      </dgm:t>
    </dgm:pt>
    <dgm:pt modelId="{12C1D2F9-9045-4218-A776-38BD57779D64}" type="parTrans" cxnId="{A84D7336-8B72-4FC3-A951-340E0FA146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D48CB9C-4231-402F-B9D4-9FF2E7DB06C9}" type="sibTrans" cxnId="{A84D7336-8B72-4FC3-A951-340E0FA146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27204CA-FA6F-41D9-8A67-B741490960CD}">
      <dgm:prSet phldrT="[文本]" custT="1"/>
      <dgm:spPr>
        <a:xfrm>
          <a:off x="0" y="469734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只要与位置相关，均可结合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。</a:t>
          </a:r>
        </a:p>
      </dgm:t>
    </dgm:pt>
    <dgm:pt modelId="{F4866AD9-1CC6-42A9-A00C-E6CE9A559A7A}" type="parTrans" cxnId="{B0211A0A-7E00-4FF3-95F3-D25CC321607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62DEE0A-F03A-43A1-B45E-8C3FCCDD50D2}" type="sibTrans" cxnId="{B0211A0A-7E00-4FF3-95F3-D25CC321607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2F1B0A4-F0C3-4489-B75F-28C70B9ED321}">
      <dgm:prSet phldrT="[文本]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endParaRPr lang="zh-CN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gm:t>
    </dgm:pt>
    <dgm:pt modelId="{BF35A143-B2B3-4A49-8437-4C613CF9F4BE}" type="parTrans" cxnId="{AD2766D9-1B83-4E25-A2AD-8950EA28361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1B6A3A4-6D7C-4D44-B521-E3D3DD7AB724}" type="sibTrans" cxnId="{AD2766D9-1B83-4E25-A2AD-8950EA28361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0520CD6-FCC3-4D0D-9A7B-ABAA945D8FD9}">
      <dgm:prSet phldrT="[文本]" custT="1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车载、嵌入式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...</a:t>
          </a:r>
          <a:endParaRPr lang="zh-CN" altLang="en-US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gm:t>
    </dgm:pt>
    <dgm:pt modelId="{FB288E5C-80E1-44D8-BAA3-8374A169A860}" type="parTrans" cxnId="{6EEDB7CC-C7BB-47CD-B718-4CC05E251EA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A2F36A1-D752-4407-B52E-75AB4CE27D6B}" type="sibTrans" cxnId="{6EEDB7CC-C7BB-47CD-B718-4CC05E251EA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B2164A9-A317-417D-A658-5B906482236A}" type="pres">
      <dgm:prSet presAssocID="{5C3E798F-04A5-4F0A-8A03-F887E6AA703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CECD1CF-DFA5-46F6-AED1-9FCFDECE3DB4}" type="pres">
      <dgm:prSet presAssocID="{6AFFAAD3-48DD-4E07-AB86-E33323697685}" presName="composite" presStyleCnt="0"/>
      <dgm:spPr/>
    </dgm:pt>
    <dgm:pt modelId="{E8192463-939B-4A8F-AB8D-E752E2B16355}" type="pres">
      <dgm:prSet presAssocID="{6AFFAAD3-48DD-4E07-AB86-E33323697685}" presName="FirstChild" presStyleLbl="revTx" presStyleIdx="0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8460AC5-B04D-4B84-8B2C-34DB03FD5DB9}" type="pres">
      <dgm:prSet presAssocID="{6AFFAAD3-48DD-4E07-AB86-E33323697685}" presName="Parent" presStyleLbl="alignNode1" presStyleIdx="0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42FB7E64-EBAF-47D2-99F4-990C7B00BA49}" type="pres">
      <dgm:prSet presAssocID="{6AFFAAD3-48DD-4E07-AB86-E33323697685}" presName="Accent" presStyleLbl="parChTrans1D1" presStyleIdx="0" presStyleCnt="3"/>
      <dgm:spPr>
        <a:xfrm>
          <a:off x="0" y="469734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7F6945A3-5E43-4398-96B4-C9D03684A18A}" type="pres">
      <dgm:prSet presAssocID="{6AFFAAD3-48DD-4E07-AB86-E33323697685}" presName="Child" presStyleLbl="revTx" presStyleIdx="1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AD2A826-7CD1-41C9-974C-3585E3358074}" type="pres">
      <dgm:prSet presAssocID="{3ABE6A72-617B-4F9F-99D2-03836537386E}" presName="sibTrans" presStyleCnt="0"/>
      <dgm:spPr/>
    </dgm:pt>
    <dgm:pt modelId="{41CD6878-6E75-407B-AB8F-33B09FFF7B7A}" type="pres">
      <dgm:prSet presAssocID="{F9430DB5-DB4F-4363-B398-A545813E9E6E}" presName="composite" presStyleCnt="0"/>
      <dgm:spPr/>
    </dgm:pt>
    <dgm:pt modelId="{CABC3364-2D0D-43CC-BA2A-7820D66A9EDD}" type="pres">
      <dgm:prSet presAssocID="{F9430DB5-DB4F-4363-B398-A545813E9E6E}" presName="FirstChild" presStyleLbl="revTx" presStyleIdx="2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BA98324-696E-45B2-B459-0403F1B61527}" type="pres">
      <dgm:prSet presAssocID="{F9430DB5-DB4F-4363-B398-A545813E9E6E}" presName="Parent" presStyleLbl="alignNode1" presStyleIdx="1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185ED6C9-17D6-476D-B91E-CE8DFD7EA47C}" type="pres">
      <dgm:prSet presAssocID="{F9430DB5-DB4F-4363-B398-A545813E9E6E}" presName="Accent" presStyleLbl="parChTrans1D1" presStyleIdx="1" presStyleCnt="3"/>
      <dgm:spPr>
        <a:xfrm>
          <a:off x="0" y="1900969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02027C30-C151-4027-84DD-4FAD43CFCF71}" type="pres">
      <dgm:prSet presAssocID="{F9430DB5-DB4F-4363-B398-A545813E9E6E}" presName="Child" presStyleLbl="revTx" presStyleIdx="3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FD98DB83-2040-45A9-96FD-5EAADC92172B}" type="pres">
      <dgm:prSet presAssocID="{200CE763-261F-466A-9E2E-9DA6A4DBA459}" presName="sibTrans" presStyleCnt="0"/>
      <dgm:spPr/>
    </dgm:pt>
    <dgm:pt modelId="{B479D906-E4D4-4E3B-923D-17A29AB37C52}" type="pres">
      <dgm:prSet presAssocID="{1E98C006-5E57-452D-9283-C091BE3FB4F0}" presName="composite" presStyleCnt="0"/>
      <dgm:spPr/>
    </dgm:pt>
    <dgm:pt modelId="{49FB47BB-86B5-4CD6-96FB-B27931DEA963}" type="pres">
      <dgm:prSet presAssocID="{1E98C006-5E57-452D-9283-C091BE3FB4F0}" presName="FirstChild" presStyleLbl="revTx" presStyleIdx="4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0FC06F56-86EC-4F18-BDDC-5E2DD707D10F}" type="pres">
      <dgm:prSet presAssocID="{1E98C006-5E57-452D-9283-C091BE3FB4F0}" presName="Parent" presStyleLbl="alignNode1" presStyleIdx="2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B005E0E5-7A85-49AB-914C-03B9CCD93C53}" type="pres">
      <dgm:prSet presAssocID="{1E98C006-5E57-452D-9283-C091BE3FB4F0}" presName="Accent" presStyleLbl="parChTrans1D1" presStyleIdx="2" presStyleCnt="3"/>
      <dgm:spPr>
        <a:xfrm>
          <a:off x="0" y="3332203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4FA95E4-A066-4EE9-93E4-C0A08757A63B}" type="pres">
      <dgm:prSet presAssocID="{1E98C006-5E57-452D-9283-C091BE3FB4F0}" presName="Child" presStyleLbl="revTx" presStyleIdx="5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</dgm:ptLst>
  <dgm:cxnLst>
    <dgm:cxn modelId="{A2EBA400-5401-4BE7-91C4-E0034138AE1B}" srcId="{5C3E798F-04A5-4F0A-8A03-F887E6AA7031}" destId="{F9430DB5-DB4F-4363-B398-A545813E9E6E}" srcOrd="1" destOrd="0" parTransId="{4253F1FC-D65D-4089-89AC-4F1F7648AD38}" sibTransId="{200CE763-261F-466A-9E2E-9DA6A4DBA459}"/>
    <dgm:cxn modelId="{E0627708-DDB3-9F41-B5DF-68AD3232FCB2}" type="presOf" srcId="{1E98C006-5E57-452D-9283-C091BE3FB4F0}" destId="{0FC06F56-86EC-4F18-BDDC-5E2DD707D10F}" srcOrd="0" destOrd="0" presId="urn:microsoft.com/office/officeart/2011/layout/TabList"/>
    <dgm:cxn modelId="{B0211A0A-7E00-4FF3-95F3-D25CC3216079}" srcId="{6AFFAAD3-48DD-4E07-AB86-E33323697685}" destId="{F27204CA-FA6F-41D9-8A67-B741490960CD}" srcOrd="2" destOrd="0" parTransId="{F4866AD9-1CC6-42A9-A00C-E6CE9A559A7A}" sibTransId="{462DEE0A-F03A-43A1-B45E-8C3FCCDD50D2}"/>
    <dgm:cxn modelId="{5CA2BC2F-8E3A-5340-B993-66F2164D04D2}" type="presOf" srcId="{03BCF724-8559-48DF-9AD2-9450BF7C7CAC}" destId="{E8192463-939B-4A8F-AB8D-E752E2B16355}" srcOrd="0" destOrd="0" presId="urn:microsoft.com/office/officeart/2011/layout/TabList"/>
    <dgm:cxn modelId="{71A2F832-62B9-4E1E-81FD-1BC3C398A011}" srcId="{5C3E798F-04A5-4F0A-8A03-F887E6AA7031}" destId="{1E98C006-5E57-452D-9283-C091BE3FB4F0}" srcOrd="2" destOrd="0" parTransId="{BCF2999D-E65C-4067-AABA-10BDA84837A5}" sibTransId="{3054C14A-8F81-4415-AD35-DBFCC353F98A}"/>
    <dgm:cxn modelId="{A84D7336-8B72-4FC3-A951-340E0FA14625}" srcId="{1E98C006-5E57-452D-9283-C091BE3FB4F0}" destId="{A8EC8F90-2FBD-4C0E-AEB2-B95BDAA54933}" srcOrd="1" destOrd="0" parTransId="{12C1D2F9-9045-4218-A776-38BD57779D64}" sibTransId="{ED48CB9C-4231-402F-B9D4-9FF2E7DB06C9}"/>
    <dgm:cxn modelId="{1FED1237-E1C5-DF4F-AAA3-EE74BE9392A7}" type="presOf" srcId="{72F1B0A4-F0C3-4489-B75F-28C70B9ED321}" destId="{02027C30-C151-4027-84DD-4FAD43CFCF71}" srcOrd="0" destOrd="2" presId="urn:microsoft.com/office/officeart/2011/layout/TabList"/>
    <dgm:cxn modelId="{13C6513A-B732-F74C-B7D3-B1CBD06CE8D8}" type="presOf" srcId="{F27204CA-FA6F-41D9-8A67-B741490960CD}" destId="{7F6945A3-5E43-4398-96B4-C9D03684A18A}" srcOrd="0" destOrd="1" presId="urn:microsoft.com/office/officeart/2011/layout/TabList"/>
    <dgm:cxn modelId="{86F25F3E-D913-4BD5-B17B-EE697EB0C7A8}" srcId="{5C3E798F-04A5-4F0A-8A03-F887E6AA7031}" destId="{6AFFAAD3-48DD-4E07-AB86-E33323697685}" srcOrd="0" destOrd="0" parTransId="{B9C1FA61-DF3C-44CD-AA31-D929F6C83AF4}" sibTransId="{3ABE6A72-617B-4F9F-99D2-03836537386E}"/>
    <dgm:cxn modelId="{8214D946-7D58-724B-AC1B-667B957CA5FE}" type="presOf" srcId="{6E3F1D05-1C47-41F2-97A3-D97EDB972380}" destId="{02027C30-C151-4027-84DD-4FAD43CFCF71}" srcOrd="0" destOrd="0" presId="urn:microsoft.com/office/officeart/2011/layout/TabList"/>
    <dgm:cxn modelId="{61294347-8B69-4426-930B-7A2498568DC5}" srcId="{6AFFAAD3-48DD-4E07-AB86-E33323697685}" destId="{03BCF724-8559-48DF-9AD2-9450BF7C7CAC}" srcOrd="0" destOrd="0" parTransId="{23677FBE-FCAD-424F-A0FB-7247D09297EF}" sibTransId="{3738A34C-17D6-46E9-873A-5705772169FB}"/>
    <dgm:cxn modelId="{D5D08E72-E4B6-5240-83DD-8F28A2198C6C}" type="presOf" srcId="{5C3E798F-04A5-4F0A-8A03-F887E6AA7031}" destId="{FB2164A9-A317-417D-A658-5B906482236A}" srcOrd="0" destOrd="0" presId="urn:microsoft.com/office/officeart/2011/layout/TabList"/>
    <dgm:cxn modelId="{7D4CC07A-6515-E84F-8103-88AE59BB87F2}" type="presOf" srcId="{A8EC8F90-2FBD-4C0E-AEB2-B95BDAA54933}" destId="{24FA95E4-A066-4EE9-93E4-C0A08757A63B}" srcOrd="0" destOrd="0" presId="urn:microsoft.com/office/officeart/2011/layout/TabList"/>
    <dgm:cxn modelId="{FE98B87B-0ADB-D540-A48A-C8BE30BDC06F}" type="presOf" srcId="{1EC36016-9F9A-434F-9E9F-AB0F7AEED75E}" destId="{CABC3364-2D0D-43CC-BA2A-7820D66A9EDD}" srcOrd="0" destOrd="0" presId="urn:microsoft.com/office/officeart/2011/layout/TabList"/>
    <dgm:cxn modelId="{3AF16F8E-9CF7-4697-A5CF-14068DCFCEAE}" srcId="{F9430DB5-DB4F-4363-B398-A545813E9E6E}" destId="{6E3F1D05-1C47-41F2-97A3-D97EDB972380}" srcOrd="1" destOrd="0" parTransId="{96F6935A-C41F-4672-9E28-560C3AD1E379}" sibTransId="{C011BF89-4EDB-44C6-B4F5-793E28E019B2}"/>
    <dgm:cxn modelId="{41E089A0-3511-E94A-AD78-DEB903F41D54}" type="presOf" srcId="{F9430DB5-DB4F-4363-B398-A545813E9E6E}" destId="{CBA98324-696E-45B2-B459-0403F1B61527}" srcOrd="0" destOrd="0" presId="urn:microsoft.com/office/officeart/2011/layout/TabList"/>
    <dgm:cxn modelId="{AA04E7A1-AFA4-4343-9C65-CAD3F0F33FB6}" type="presOf" srcId="{0C6BAFDE-0813-4C73-8FBA-45E11B2085B5}" destId="{7F6945A3-5E43-4398-96B4-C9D03684A18A}" srcOrd="0" destOrd="0" presId="urn:microsoft.com/office/officeart/2011/layout/TabList"/>
    <dgm:cxn modelId="{D7A13CA4-260F-6549-88B8-444603025BBA}" type="presOf" srcId="{00520CD6-FCC3-4D0D-9A7B-ABAA945D8FD9}" destId="{02027C30-C151-4027-84DD-4FAD43CFCF71}" srcOrd="0" destOrd="1" presId="urn:microsoft.com/office/officeart/2011/layout/TabList"/>
    <dgm:cxn modelId="{AD4C06AB-0252-E74B-8098-36DD95C6E5E0}" type="presOf" srcId="{F1687B32-D7BB-43E8-B7A7-D26455D47B7E}" destId="{49FB47BB-86B5-4CD6-96FB-B27931DEA963}" srcOrd="0" destOrd="0" presId="urn:microsoft.com/office/officeart/2011/layout/TabList"/>
    <dgm:cxn modelId="{B2BAA6AB-B0C7-5541-8434-CF067260FADC}" type="presOf" srcId="{6AFFAAD3-48DD-4E07-AB86-E33323697685}" destId="{68460AC5-B04D-4B84-8B2C-34DB03FD5DB9}" srcOrd="0" destOrd="0" presId="urn:microsoft.com/office/officeart/2011/layout/TabList"/>
    <dgm:cxn modelId="{BAE42DB8-E339-446E-A3A2-1E46E7304AA3}" srcId="{F9430DB5-DB4F-4363-B398-A545813E9E6E}" destId="{1EC36016-9F9A-434F-9E9F-AB0F7AEED75E}" srcOrd="0" destOrd="0" parTransId="{03DCAEFD-090C-447D-82B5-9A517F421EC0}" sibTransId="{1757B5B7-73DA-4DA1-A1EA-C0BB176F21F1}"/>
    <dgm:cxn modelId="{6EEDB7CC-C7BB-47CD-B718-4CC05E251EAF}" srcId="{F9430DB5-DB4F-4363-B398-A545813E9E6E}" destId="{00520CD6-FCC3-4D0D-9A7B-ABAA945D8FD9}" srcOrd="2" destOrd="0" parTransId="{FB288E5C-80E1-44D8-BAA3-8374A169A860}" sibTransId="{7A2F36A1-D752-4407-B52E-75AB4CE27D6B}"/>
    <dgm:cxn modelId="{8CB04ED2-64EA-4F71-A99D-E8B797B018C2}" srcId="{1E98C006-5E57-452D-9283-C091BE3FB4F0}" destId="{F1687B32-D7BB-43E8-B7A7-D26455D47B7E}" srcOrd="0" destOrd="0" parTransId="{4E21D90B-9958-4D18-8402-079C38504D95}" sibTransId="{8F8FEDEA-CED5-4FEC-B16C-A660E823FC6C}"/>
    <dgm:cxn modelId="{AD2766D9-1B83-4E25-A2AD-8950EA283610}" srcId="{F9430DB5-DB4F-4363-B398-A545813E9E6E}" destId="{72F1B0A4-F0C3-4489-B75F-28C70B9ED321}" srcOrd="3" destOrd="0" parTransId="{BF35A143-B2B3-4A49-8437-4C613CF9F4BE}" sibTransId="{C1B6A3A4-6D7C-4D44-B521-E3D3DD7AB724}"/>
    <dgm:cxn modelId="{8CBFADFE-0AEE-4D19-9E25-3BE62C4C44E8}" srcId="{6AFFAAD3-48DD-4E07-AB86-E33323697685}" destId="{0C6BAFDE-0813-4C73-8FBA-45E11B2085B5}" srcOrd="1" destOrd="0" parTransId="{6C21CB7B-C8A2-4A72-A535-E3F7B3FCF381}" sibTransId="{03F4E676-B0BB-49E4-B544-D99BCC09624D}"/>
    <dgm:cxn modelId="{14349C8D-28C1-A541-A14C-02040CBBAE5B}" type="presParOf" srcId="{FB2164A9-A317-417D-A658-5B906482236A}" destId="{0CECD1CF-DFA5-46F6-AED1-9FCFDECE3DB4}" srcOrd="0" destOrd="0" presId="urn:microsoft.com/office/officeart/2011/layout/TabList"/>
    <dgm:cxn modelId="{60D5A002-B1DC-A540-880D-F9277B7BF440}" type="presParOf" srcId="{0CECD1CF-DFA5-46F6-AED1-9FCFDECE3DB4}" destId="{E8192463-939B-4A8F-AB8D-E752E2B16355}" srcOrd="0" destOrd="0" presId="urn:microsoft.com/office/officeart/2011/layout/TabList"/>
    <dgm:cxn modelId="{C282BA61-15D8-FC4C-B741-3C34C6B9F13F}" type="presParOf" srcId="{0CECD1CF-DFA5-46F6-AED1-9FCFDECE3DB4}" destId="{68460AC5-B04D-4B84-8B2C-34DB03FD5DB9}" srcOrd="1" destOrd="0" presId="urn:microsoft.com/office/officeart/2011/layout/TabList"/>
    <dgm:cxn modelId="{2DFB6529-673C-034D-BC0D-66E327D7F3A5}" type="presParOf" srcId="{0CECD1CF-DFA5-46F6-AED1-9FCFDECE3DB4}" destId="{42FB7E64-EBAF-47D2-99F4-990C7B00BA49}" srcOrd="2" destOrd="0" presId="urn:microsoft.com/office/officeart/2011/layout/TabList"/>
    <dgm:cxn modelId="{FDFBFFB9-8286-D143-B268-3DED57B4B38B}" type="presParOf" srcId="{FB2164A9-A317-417D-A658-5B906482236A}" destId="{7F6945A3-5E43-4398-96B4-C9D03684A18A}" srcOrd="1" destOrd="0" presId="urn:microsoft.com/office/officeart/2011/layout/TabList"/>
    <dgm:cxn modelId="{E6C4D8BD-A9DC-DC4B-B4D6-77F182BCCA42}" type="presParOf" srcId="{FB2164A9-A317-417D-A658-5B906482236A}" destId="{6AD2A826-7CD1-41C9-974C-3585E3358074}" srcOrd="2" destOrd="0" presId="urn:microsoft.com/office/officeart/2011/layout/TabList"/>
    <dgm:cxn modelId="{61991F33-6E19-ED45-B1A3-C3486553E042}" type="presParOf" srcId="{FB2164A9-A317-417D-A658-5B906482236A}" destId="{41CD6878-6E75-407B-AB8F-33B09FFF7B7A}" srcOrd="3" destOrd="0" presId="urn:microsoft.com/office/officeart/2011/layout/TabList"/>
    <dgm:cxn modelId="{4EE8005E-1D63-6541-9188-10EEB4EE6D89}" type="presParOf" srcId="{41CD6878-6E75-407B-AB8F-33B09FFF7B7A}" destId="{CABC3364-2D0D-43CC-BA2A-7820D66A9EDD}" srcOrd="0" destOrd="0" presId="urn:microsoft.com/office/officeart/2011/layout/TabList"/>
    <dgm:cxn modelId="{025DBBF0-AF93-AC4A-887A-7A49BEE19B66}" type="presParOf" srcId="{41CD6878-6E75-407B-AB8F-33B09FFF7B7A}" destId="{CBA98324-696E-45B2-B459-0403F1B61527}" srcOrd="1" destOrd="0" presId="urn:microsoft.com/office/officeart/2011/layout/TabList"/>
    <dgm:cxn modelId="{CD59BB36-FA10-CC4D-8960-A15BC08223B4}" type="presParOf" srcId="{41CD6878-6E75-407B-AB8F-33B09FFF7B7A}" destId="{185ED6C9-17D6-476D-B91E-CE8DFD7EA47C}" srcOrd="2" destOrd="0" presId="urn:microsoft.com/office/officeart/2011/layout/TabList"/>
    <dgm:cxn modelId="{656A1691-B87B-AC42-B510-9C2A86E97182}" type="presParOf" srcId="{FB2164A9-A317-417D-A658-5B906482236A}" destId="{02027C30-C151-4027-84DD-4FAD43CFCF71}" srcOrd="4" destOrd="0" presId="urn:microsoft.com/office/officeart/2011/layout/TabList"/>
    <dgm:cxn modelId="{21F3A8FD-3549-B54C-83BC-86787A64E162}" type="presParOf" srcId="{FB2164A9-A317-417D-A658-5B906482236A}" destId="{FD98DB83-2040-45A9-96FD-5EAADC92172B}" srcOrd="5" destOrd="0" presId="urn:microsoft.com/office/officeart/2011/layout/TabList"/>
    <dgm:cxn modelId="{879483E6-59FA-5644-86F5-34FE668A8743}" type="presParOf" srcId="{FB2164A9-A317-417D-A658-5B906482236A}" destId="{B479D906-E4D4-4E3B-923D-17A29AB37C52}" srcOrd="6" destOrd="0" presId="urn:microsoft.com/office/officeart/2011/layout/TabList"/>
    <dgm:cxn modelId="{595720F6-1D77-F645-AA45-EFA9446C8C33}" type="presParOf" srcId="{B479D906-E4D4-4E3B-923D-17A29AB37C52}" destId="{49FB47BB-86B5-4CD6-96FB-B27931DEA963}" srcOrd="0" destOrd="0" presId="urn:microsoft.com/office/officeart/2011/layout/TabList"/>
    <dgm:cxn modelId="{53530B22-A99F-3B4C-9119-94B467F0E4F8}" type="presParOf" srcId="{B479D906-E4D4-4E3B-923D-17A29AB37C52}" destId="{0FC06F56-86EC-4F18-BDDC-5E2DD707D10F}" srcOrd="1" destOrd="0" presId="urn:microsoft.com/office/officeart/2011/layout/TabList"/>
    <dgm:cxn modelId="{A29FCA90-739B-E34A-A4EC-FD4DE61BA68E}" type="presParOf" srcId="{B479D906-E4D4-4E3B-923D-17A29AB37C52}" destId="{B005E0E5-7A85-49AB-914C-03B9CCD93C53}" srcOrd="2" destOrd="0" presId="urn:microsoft.com/office/officeart/2011/layout/TabList"/>
    <dgm:cxn modelId="{5852C654-2DEE-4B4A-9D05-7205FE5F460B}" type="presParOf" srcId="{FB2164A9-A317-417D-A658-5B906482236A}" destId="{24FA95E4-A066-4EE9-93E4-C0A08757A63B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3E798F-04A5-4F0A-8A03-F887E6AA7031}" type="doc">
      <dgm:prSet loTypeId="urn:microsoft.com/office/officeart/2011/layout/Tab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AFFAAD3-48DD-4E07-AB86-E33323697685}">
      <dgm:prSet phldrT="[文本]" custT="1"/>
      <dgm:spPr>
        <a:xfrm>
          <a:off x="0" y="523"/>
          <a:ext cx="1846205" cy="469211"/>
        </a:xfr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商业平台</a:t>
          </a:r>
        </a:p>
      </dgm:t>
    </dgm:pt>
    <dgm:pt modelId="{B9C1FA61-DF3C-44CD-AA31-D929F6C83AF4}" type="parTrans" cxnId="{86F25F3E-D913-4BD5-B17B-EE697EB0C7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ABE6A72-617B-4F9F-99D2-03836537386E}" type="sibTrans" cxnId="{86F25F3E-D913-4BD5-B17B-EE697EB0C7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3BCF724-8559-48DF-9AD2-9450BF7C7CAC}">
      <dgm:prSet phldrT="[文本]"/>
      <dgm:spPr>
        <a:xfrm>
          <a:off x="1846205" y="523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全功能商业</a:t>
          </a:r>
          <a:r>
            <a:rPr lang="en-US" altLang="zh-C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</a:t>
          </a:r>
        </a:p>
      </dgm:t>
    </dgm:pt>
    <dgm:pt modelId="{23677FBE-FCAD-424F-A0FB-7247D09297EF}" type="parTrans" cxnId="{61294347-8B69-4426-930B-7A2498568D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738A34C-17D6-46E9-873A-5705772169FB}" type="sibTrans" cxnId="{61294347-8B69-4426-930B-7A2498568D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C6BAFDE-0813-4C73-8FBA-45E11B2085B5}">
      <dgm:prSet phldrT="[文本]" custT="1"/>
      <dgm:spPr>
        <a:xfrm>
          <a:off x="0" y="469734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提供从数据采集、处理、存储、发布到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SDK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的全平台功能。</a:t>
          </a:r>
        </a:p>
      </dgm:t>
    </dgm:pt>
    <dgm:pt modelId="{6C21CB7B-C8A2-4A72-A535-E3F7B3FCF381}" type="parTrans" cxnId="{8CBFADFE-0AEE-4D19-9E25-3BE62C4C44E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3F4E676-B0BB-49E4-B544-D99BCC09624D}" type="sibTrans" cxnId="{8CBFADFE-0AEE-4D19-9E25-3BE62C4C44E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9430DB5-DB4F-4363-B398-A545813E9E6E}">
      <dgm:prSet phldrT="[文本]" custT="1"/>
      <dgm:spPr>
        <a:xfrm>
          <a:off x="0" y="1431758"/>
          <a:ext cx="1846205" cy="469211"/>
        </a:xfr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rgbClr val="4472C4">
              <a:hueOff val="-3676672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开源平台</a:t>
          </a:r>
        </a:p>
      </dgm:t>
    </dgm:pt>
    <dgm:pt modelId="{4253F1FC-D65D-4089-89AC-4F1F7648AD38}" type="parTrans" cxnId="{A2EBA400-5401-4BE7-91C4-E0034138AE1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00CE763-261F-466A-9E2E-9DA6A4DBA459}" type="sibTrans" cxnId="{A2EBA400-5401-4BE7-91C4-E0034138AE1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EC36016-9F9A-434F-9E9F-AB0F7AEED75E}">
      <dgm:prSet phldrT="[文本]"/>
      <dgm:spPr>
        <a:xfrm>
          <a:off x="1846205" y="1431758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轻量级</a:t>
          </a:r>
          <a:r>
            <a:rPr lang="en-US" altLang="zh-C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</a:t>
          </a:r>
        </a:p>
      </dgm:t>
    </dgm:pt>
    <dgm:pt modelId="{03DCAEFD-090C-447D-82B5-9A517F421EC0}" type="parTrans" cxnId="{BAE42DB8-E339-446E-A3A2-1E46E7304AA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757B5B7-73DA-4DA1-A1EA-C0BB176F21F1}" type="sibTrans" cxnId="{BAE42DB8-E339-446E-A3A2-1E46E7304AA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E3F1D05-1C47-41F2-97A3-D97EDB972380}">
      <dgm:prSet phldrT="[文本]" custT="1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一般有功能缺陷，部分只提供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功能开发接口。</a:t>
          </a:r>
        </a:p>
      </dgm:t>
    </dgm:pt>
    <dgm:pt modelId="{96F6935A-C41F-4672-9E28-560C3AD1E379}" type="parTrans" cxnId="{3AF16F8E-9CF7-4697-A5CF-14068DCFCEA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011BF89-4EDB-44C6-B4F5-793E28E019B2}" type="sibTrans" cxnId="{3AF16F8E-9CF7-4697-A5CF-14068DCFCEA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E98C006-5E57-452D-9283-C091BE3FB4F0}">
      <dgm:prSet phldrT="[文本]" custT="1"/>
      <dgm:spPr>
        <a:xfrm>
          <a:off x="0" y="2862992"/>
          <a:ext cx="1846205" cy="469211"/>
        </a:xfr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rgbClr val="4472C4">
              <a:hueOff val="-7353344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组合套餐</a:t>
          </a:r>
        </a:p>
      </dgm:t>
    </dgm:pt>
    <dgm:pt modelId="{BCF2999D-E65C-4067-AABA-10BDA84837A5}" type="parTrans" cxnId="{71A2F832-62B9-4E1E-81FD-1BC3C398A0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054C14A-8F81-4415-AD35-DBFCC353F98A}" type="sibTrans" cxnId="{71A2F832-62B9-4E1E-81FD-1BC3C398A0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1687B32-D7BB-43E8-B7A7-D26455D47B7E}">
      <dgm:prSet phldrT="[文本]"/>
      <dgm:spPr>
        <a:xfrm>
          <a:off x="1846205" y="2862992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商业结合开源</a:t>
          </a:r>
        </a:p>
      </dgm:t>
    </dgm:pt>
    <dgm:pt modelId="{4E21D90B-9958-4D18-8402-079C38504D95}" type="parTrans" cxnId="{8CB04ED2-64EA-4F71-A99D-E8B797B018C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F8FEDEA-CED5-4FEC-B16C-A660E823FC6C}" type="sibTrans" cxnId="{8CB04ED2-64EA-4F71-A99D-E8B797B018C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8EC8F90-2FBD-4C0E-AEB2-B95BDAA54933}">
      <dgm:prSet phldrT="[文本]" custT="1"/>
      <dgm:spPr>
        <a:xfrm>
          <a:off x="0" y="3332203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一般采用商业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平台管理和发布数据。</a:t>
          </a:r>
          <a:endParaRPr lang="en-US" altLang="zh-CN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采用开源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SDK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进行开发。</a:t>
          </a:r>
        </a:p>
      </dgm:t>
    </dgm:pt>
    <dgm:pt modelId="{12C1D2F9-9045-4218-A776-38BD57779D64}" type="parTrans" cxnId="{A84D7336-8B72-4FC3-A951-340E0FA146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D48CB9C-4231-402F-B9D4-9FF2E7DB06C9}" type="sibTrans" cxnId="{A84D7336-8B72-4FC3-A951-340E0FA146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27204CA-FA6F-41D9-8A67-B741490960CD}">
      <dgm:prSet phldrT="[文本]" custT="1"/>
      <dgm:spPr>
        <a:xfrm>
          <a:off x="0" y="469734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国内主要用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ArcGIS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Skyline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SuperMap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MapGIS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等。</a:t>
          </a:r>
        </a:p>
      </dgm:t>
    </dgm:pt>
    <dgm:pt modelId="{F4866AD9-1CC6-42A9-A00C-E6CE9A559A7A}" type="parTrans" cxnId="{B0211A0A-7E00-4FF3-95F3-D25CC321607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62DEE0A-F03A-43A1-B45E-8C3FCCDD50D2}" type="sibTrans" cxnId="{B0211A0A-7E00-4FF3-95F3-D25CC321607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2F1B0A4-F0C3-4489-B75F-28C70B9ED321}">
      <dgm:prSet phldrT="[文本]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endParaRPr lang="zh-CN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gm:t>
    </dgm:pt>
    <dgm:pt modelId="{BF35A143-B2B3-4A49-8437-4C613CF9F4BE}" type="parTrans" cxnId="{AD2766D9-1B83-4E25-A2AD-8950EA28361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1B6A3A4-6D7C-4D44-B521-E3D3DD7AB724}" type="sibTrans" cxnId="{AD2766D9-1B83-4E25-A2AD-8950EA28361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0520CD6-FCC3-4D0D-9A7B-ABAA945D8FD9}">
      <dgm:prSet phldrT="[文本]" custT="1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en-US" altLang="zh-CN" sz="16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GeoServer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Mapbox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Leaflet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OpenLayers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...</a:t>
          </a:r>
          <a:endParaRPr lang="zh-CN" altLang="en-US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gm:t>
    </dgm:pt>
    <dgm:pt modelId="{FB288E5C-80E1-44D8-BAA3-8374A169A860}" type="parTrans" cxnId="{6EEDB7CC-C7BB-47CD-B718-4CC05E251EA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A2F36A1-D752-4407-B52E-75AB4CE27D6B}" type="sibTrans" cxnId="{6EEDB7CC-C7BB-47CD-B718-4CC05E251EA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B2164A9-A317-417D-A658-5B906482236A}" type="pres">
      <dgm:prSet presAssocID="{5C3E798F-04A5-4F0A-8A03-F887E6AA703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CECD1CF-DFA5-46F6-AED1-9FCFDECE3DB4}" type="pres">
      <dgm:prSet presAssocID="{6AFFAAD3-48DD-4E07-AB86-E33323697685}" presName="composite" presStyleCnt="0"/>
      <dgm:spPr/>
    </dgm:pt>
    <dgm:pt modelId="{E8192463-939B-4A8F-AB8D-E752E2B16355}" type="pres">
      <dgm:prSet presAssocID="{6AFFAAD3-48DD-4E07-AB86-E33323697685}" presName="FirstChild" presStyleLbl="revTx" presStyleIdx="0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8460AC5-B04D-4B84-8B2C-34DB03FD5DB9}" type="pres">
      <dgm:prSet presAssocID="{6AFFAAD3-48DD-4E07-AB86-E33323697685}" presName="Parent" presStyleLbl="alignNode1" presStyleIdx="0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42FB7E64-EBAF-47D2-99F4-990C7B00BA49}" type="pres">
      <dgm:prSet presAssocID="{6AFFAAD3-48DD-4E07-AB86-E33323697685}" presName="Accent" presStyleLbl="parChTrans1D1" presStyleIdx="0" presStyleCnt="3"/>
      <dgm:spPr>
        <a:xfrm>
          <a:off x="0" y="469734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7F6945A3-5E43-4398-96B4-C9D03684A18A}" type="pres">
      <dgm:prSet presAssocID="{6AFFAAD3-48DD-4E07-AB86-E33323697685}" presName="Child" presStyleLbl="revTx" presStyleIdx="1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AD2A826-7CD1-41C9-974C-3585E3358074}" type="pres">
      <dgm:prSet presAssocID="{3ABE6A72-617B-4F9F-99D2-03836537386E}" presName="sibTrans" presStyleCnt="0"/>
      <dgm:spPr/>
    </dgm:pt>
    <dgm:pt modelId="{41CD6878-6E75-407B-AB8F-33B09FFF7B7A}" type="pres">
      <dgm:prSet presAssocID="{F9430DB5-DB4F-4363-B398-A545813E9E6E}" presName="composite" presStyleCnt="0"/>
      <dgm:spPr/>
    </dgm:pt>
    <dgm:pt modelId="{CABC3364-2D0D-43CC-BA2A-7820D66A9EDD}" type="pres">
      <dgm:prSet presAssocID="{F9430DB5-DB4F-4363-B398-A545813E9E6E}" presName="FirstChild" presStyleLbl="revTx" presStyleIdx="2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BA98324-696E-45B2-B459-0403F1B61527}" type="pres">
      <dgm:prSet presAssocID="{F9430DB5-DB4F-4363-B398-A545813E9E6E}" presName="Parent" presStyleLbl="alignNode1" presStyleIdx="1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185ED6C9-17D6-476D-B91E-CE8DFD7EA47C}" type="pres">
      <dgm:prSet presAssocID="{F9430DB5-DB4F-4363-B398-A545813E9E6E}" presName="Accent" presStyleLbl="parChTrans1D1" presStyleIdx="1" presStyleCnt="3"/>
      <dgm:spPr>
        <a:xfrm>
          <a:off x="0" y="1900969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02027C30-C151-4027-84DD-4FAD43CFCF71}" type="pres">
      <dgm:prSet presAssocID="{F9430DB5-DB4F-4363-B398-A545813E9E6E}" presName="Child" presStyleLbl="revTx" presStyleIdx="3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FD98DB83-2040-45A9-96FD-5EAADC92172B}" type="pres">
      <dgm:prSet presAssocID="{200CE763-261F-466A-9E2E-9DA6A4DBA459}" presName="sibTrans" presStyleCnt="0"/>
      <dgm:spPr/>
    </dgm:pt>
    <dgm:pt modelId="{B479D906-E4D4-4E3B-923D-17A29AB37C52}" type="pres">
      <dgm:prSet presAssocID="{1E98C006-5E57-452D-9283-C091BE3FB4F0}" presName="composite" presStyleCnt="0"/>
      <dgm:spPr/>
    </dgm:pt>
    <dgm:pt modelId="{49FB47BB-86B5-4CD6-96FB-B27931DEA963}" type="pres">
      <dgm:prSet presAssocID="{1E98C006-5E57-452D-9283-C091BE3FB4F0}" presName="FirstChild" presStyleLbl="revTx" presStyleIdx="4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0FC06F56-86EC-4F18-BDDC-5E2DD707D10F}" type="pres">
      <dgm:prSet presAssocID="{1E98C006-5E57-452D-9283-C091BE3FB4F0}" presName="Parent" presStyleLbl="alignNode1" presStyleIdx="2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B005E0E5-7A85-49AB-914C-03B9CCD93C53}" type="pres">
      <dgm:prSet presAssocID="{1E98C006-5E57-452D-9283-C091BE3FB4F0}" presName="Accent" presStyleLbl="parChTrans1D1" presStyleIdx="2" presStyleCnt="3"/>
      <dgm:spPr>
        <a:xfrm>
          <a:off x="0" y="3332203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4FA95E4-A066-4EE9-93E4-C0A08757A63B}" type="pres">
      <dgm:prSet presAssocID="{1E98C006-5E57-452D-9283-C091BE3FB4F0}" presName="Child" presStyleLbl="revTx" presStyleIdx="5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</dgm:ptLst>
  <dgm:cxnLst>
    <dgm:cxn modelId="{AF9D9100-C7D5-5643-9234-95E7353CCF73}" type="presOf" srcId="{5C3E798F-04A5-4F0A-8A03-F887E6AA7031}" destId="{FB2164A9-A317-417D-A658-5B906482236A}" srcOrd="0" destOrd="0" presId="urn:microsoft.com/office/officeart/2011/layout/TabList"/>
    <dgm:cxn modelId="{A2EBA400-5401-4BE7-91C4-E0034138AE1B}" srcId="{5C3E798F-04A5-4F0A-8A03-F887E6AA7031}" destId="{F9430DB5-DB4F-4363-B398-A545813E9E6E}" srcOrd="1" destOrd="0" parTransId="{4253F1FC-D65D-4089-89AC-4F1F7648AD38}" sibTransId="{200CE763-261F-466A-9E2E-9DA6A4DBA459}"/>
    <dgm:cxn modelId="{B0211A0A-7E00-4FF3-95F3-D25CC3216079}" srcId="{6AFFAAD3-48DD-4E07-AB86-E33323697685}" destId="{F27204CA-FA6F-41D9-8A67-B741490960CD}" srcOrd="2" destOrd="0" parTransId="{F4866AD9-1CC6-42A9-A00C-E6CE9A559A7A}" sibTransId="{462DEE0A-F03A-43A1-B45E-8C3FCCDD50D2}"/>
    <dgm:cxn modelId="{484B210B-871D-BF42-843B-B516AF712A80}" type="presOf" srcId="{F1687B32-D7BB-43E8-B7A7-D26455D47B7E}" destId="{49FB47BB-86B5-4CD6-96FB-B27931DEA963}" srcOrd="0" destOrd="0" presId="urn:microsoft.com/office/officeart/2011/layout/TabList"/>
    <dgm:cxn modelId="{71A2F832-62B9-4E1E-81FD-1BC3C398A011}" srcId="{5C3E798F-04A5-4F0A-8A03-F887E6AA7031}" destId="{1E98C006-5E57-452D-9283-C091BE3FB4F0}" srcOrd="2" destOrd="0" parTransId="{BCF2999D-E65C-4067-AABA-10BDA84837A5}" sibTransId="{3054C14A-8F81-4415-AD35-DBFCC353F98A}"/>
    <dgm:cxn modelId="{A84D7336-8B72-4FC3-A951-340E0FA14625}" srcId="{1E98C006-5E57-452D-9283-C091BE3FB4F0}" destId="{A8EC8F90-2FBD-4C0E-AEB2-B95BDAA54933}" srcOrd="1" destOrd="0" parTransId="{12C1D2F9-9045-4218-A776-38BD57779D64}" sibTransId="{ED48CB9C-4231-402F-B9D4-9FF2E7DB06C9}"/>
    <dgm:cxn modelId="{86F25F3E-D913-4BD5-B17B-EE697EB0C7A8}" srcId="{5C3E798F-04A5-4F0A-8A03-F887E6AA7031}" destId="{6AFFAAD3-48DD-4E07-AB86-E33323697685}" srcOrd="0" destOrd="0" parTransId="{B9C1FA61-DF3C-44CD-AA31-D929F6C83AF4}" sibTransId="{3ABE6A72-617B-4F9F-99D2-03836537386E}"/>
    <dgm:cxn modelId="{61294347-8B69-4426-930B-7A2498568DC5}" srcId="{6AFFAAD3-48DD-4E07-AB86-E33323697685}" destId="{03BCF724-8559-48DF-9AD2-9450BF7C7CAC}" srcOrd="0" destOrd="0" parTransId="{23677FBE-FCAD-424F-A0FB-7247D09297EF}" sibTransId="{3738A34C-17D6-46E9-873A-5705772169FB}"/>
    <dgm:cxn modelId="{57A35348-0DE8-8D43-A0C5-5CB9F092CC2A}" type="presOf" srcId="{1EC36016-9F9A-434F-9E9F-AB0F7AEED75E}" destId="{CABC3364-2D0D-43CC-BA2A-7820D66A9EDD}" srcOrd="0" destOrd="0" presId="urn:microsoft.com/office/officeart/2011/layout/TabList"/>
    <dgm:cxn modelId="{E48FA96A-BD12-B441-BE28-3B13B6C0ED43}" type="presOf" srcId="{00520CD6-FCC3-4D0D-9A7B-ABAA945D8FD9}" destId="{02027C30-C151-4027-84DD-4FAD43CFCF71}" srcOrd="0" destOrd="1" presId="urn:microsoft.com/office/officeart/2011/layout/TabList"/>
    <dgm:cxn modelId="{9DDD1272-954C-8A45-B216-2CC87661B6EB}" type="presOf" srcId="{F9430DB5-DB4F-4363-B398-A545813E9E6E}" destId="{CBA98324-696E-45B2-B459-0403F1B61527}" srcOrd="0" destOrd="0" presId="urn:microsoft.com/office/officeart/2011/layout/TabList"/>
    <dgm:cxn modelId="{E5ADDC54-9092-F247-B9C7-84B3D6EE1A8F}" type="presOf" srcId="{6AFFAAD3-48DD-4E07-AB86-E33323697685}" destId="{68460AC5-B04D-4B84-8B2C-34DB03FD5DB9}" srcOrd="0" destOrd="0" presId="urn:microsoft.com/office/officeart/2011/layout/TabList"/>
    <dgm:cxn modelId="{3AF16F8E-9CF7-4697-A5CF-14068DCFCEAE}" srcId="{F9430DB5-DB4F-4363-B398-A545813E9E6E}" destId="{6E3F1D05-1C47-41F2-97A3-D97EDB972380}" srcOrd="1" destOrd="0" parTransId="{96F6935A-C41F-4672-9E28-560C3AD1E379}" sibTransId="{C011BF89-4EDB-44C6-B4F5-793E28E019B2}"/>
    <dgm:cxn modelId="{132BF894-91FF-9C41-9847-C961EB2CA80D}" type="presOf" srcId="{F27204CA-FA6F-41D9-8A67-B741490960CD}" destId="{7F6945A3-5E43-4398-96B4-C9D03684A18A}" srcOrd="0" destOrd="1" presId="urn:microsoft.com/office/officeart/2011/layout/TabList"/>
    <dgm:cxn modelId="{A4860B96-0541-0848-8FDA-DCCD708138D4}" type="presOf" srcId="{0C6BAFDE-0813-4C73-8FBA-45E11B2085B5}" destId="{7F6945A3-5E43-4398-96B4-C9D03684A18A}" srcOrd="0" destOrd="0" presId="urn:microsoft.com/office/officeart/2011/layout/TabList"/>
    <dgm:cxn modelId="{271D92A3-00CD-C147-84D2-EB0FA327B0BF}" type="presOf" srcId="{72F1B0A4-F0C3-4489-B75F-28C70B9ED321}" destId="{02027C30-C151-4027-84DD-4FAD43CFCF71}" srcOrd="0" destOrd="2" presId="urn:microsoft.com/office/officeart/2011/layout/TabList"/>
    <dgm:cxn modelId="{432A53AA-92E0-684D-89E5-4290517BF312}" type="presOf" srcId="{03BCF724-8559-48DF-9AD2-9450BF7C7CAC}" destId="{E8192463-939B-4A8F-AB8D-E752E2B16355}" srcOrd="0" destOrd="0" presId="urn:microsoft.com/office/officeart/2011/layout/TabList"/>
    <dgm:cxn modelId="{B1FD71AD-74DB-B14F-9158-FDB53C65DCFC}" type="presOf" srcId="{A8EC8F90-2FBD-4C0E-AEB2-B95BDAA54933}" destId="{24FA95E4-A066-4EE9-93E4-C0A08757A63B}" srcOrd="0" destOrd="0" presId="urn:microsoft.com/office/officeart/2011/layout/TabList"/>
    <dgm:cxn modelId="{6AA14FB6-887B-194B-B990-DDE0FE7C29E1}" type="presOf" srcId="{6E3F1D05-1C47-41F2-97A3-D97EDB972380}" destId="{02027C30-C151-4027-84DD-4FAD43CFCF71}" srcOrd="0" destOrd="0" presId="urn:microsoft.com/office/officeart/2011/layout/TabList"/>
    <dgm:cxn modelId="{BAE42DB8-E339-446E-A3A2-1E46E7304AA3}" srcId="{F9430DB5-DB4F-4363-B398-A545813E9E6E}" destId="{1EC36016-9F9A-434F-9E9F-AB0F7AEED75E}" srcOrd="0" destOrd="0" parTransId="{03DCAEFD-090C-447D-82B5-9A517F421EC0}" sibTransId="{1757B5B7-73DA-4DA1-A1EA-C0BB176F21F1}"/>
    <dgm:cxn modelId="{6EEDB7CC-C7BB-47CD-B718-4CC05E251EAF}" srcId="{F9430DB5-DB4F-4363-B398-A545813E9E6E}" destId="{00520CD6-FCC3-4D0D-9A7B-ABAA945D8FD9}" srcOrd="2" destOrd="0" parTransId="{FB288E5C-80E1-44D8-BAA3-8374A169A860}" sibTransId="{7A2F36A1-D752-4407-B52E-75AB4CE27D6B}"/>
    <dgm:cxn modelId="{8CB04ED2-64EA-4F71-A99D-E8B797B018C2}" srcId="{1E98C006-5E57-452D-9283-C091BE3FB4F0}" destId="{F1687B32-D7BB-43E8-B7A7-D26455D47B7E}" srcOrd="0" destOrd="0" parTransId="{4E21D90B-9958-4D18-8402-079C38504D95}" sibTransId="{8F8FEDEA-CED5-4FEC-B16C-A660E823FC6C}"/>
    <dgm:cxn modelId="{AD2766D9-1B83-4E25-A2AD-8950EA283610}" srcId="{F9430DB5-DB4F-4363-B398-A545813E9E6E}" destId="{72F1B0A4-F0C3-4489-B75F-28C70B9ED321}" srcOrd="3" destOrd="0" parTransId="{BF35A143-B2B3-4A49-8437-4C613CF9F4BE}" sibTransId="{C1B6A3A4-6D7C-4D44-B521-E3D3DD7AB724}"/>
    <dgm:cxn modelId="{72F1FDE4-E5B2-864E-AD32-5CF90DAEC673}" type="presOf" srcId="{1E98C006-5E57-452D-9283-C091BE3FB4F0}" destId="{0FC06F56-86EC-4F18-BDDC-5E2DD707D10F}" srcOrd="0" destOrd="0" presId="urn:microsoft.com/office/officeart/2011/layout/TabList"/>
    <dgm:cxn modelId="{8CBFADFE-0AEE-4D19-9E25-3BE62C4C44E8}" srcId="{6AFFAAD3-48DD-4E07-AB86-E33323697685}" destId="{0C6BAFDE-0813-4C73-8FBA-45E11B2085B5}" srcOrd="1" destOrd="0" parTransId="{6C21CB7B-C8A2-4A72-A535-E3F7B3FCF381}" sibTransId="{03F4E676-B0BB-49E4-B544-D99BCC09624D}"/>
    <dgm:cxn modelId="{3A7A2605-E2F6-4F43-8F0E-48D95A9C482B}" type="presParOf" srcId="{FB2164A9-A317-417D-A658-5B906482236A}" destId="{0CECD1CF-DFA5-46F6-AED1-9FCFDECE3DB4}" srcOrd="0" destOrd="0" presId="urn:microsoft.com/office/officeart/2011/layout/TabList"/>
    <dgm:cxn modelId="{51B18E84-97F0-5D43-ACBF-C6283E881609}" type="presParOf" srcId="{0CECD1CF-DFA5-46F6-AED1-9FCFDECE3DB4}" destId="{E8192463-939B-4A8F-AB8D-E752E2B16355}" srcOrd="0" destOrd="0" presId="urn:microsoft.com/office/officeart/2011/layout/TabList"/>
    <dgm:cxn modelId="{A8EA1238-2B55-5140-9F1E-1D33E20B4314}" type="presParOf" srcId="{0CECD1CF-DFA5-46F6-AED1-9FCFDECE3DB4}" destId="{68460AC5-B04D-4B84-8B2C-34DB03FD5DB9}" srcOrd="1" destOrd="0" presId="urn:microsoft.com/office/officeart/2011/layout/TabList"/>
    <dgm:cxn modelId="{90B8F454-44B7-A54E-A882-CEF270535430}" type="presParOf" srcId="{0CECD1CF-DFA5-46F6-AED1-9FCFDECE3DB4}" destId="{42FB7E64-EBAF-47D2-99F4-990C7B00BA49}" srcOrd="2" destOrd="0" presId="urn:microsoft.com/office/officeart/2011/layout/TabList"/>
    <dgm:cxn modelId="{72E71455-58CF-3440-976A-BBD8163AB87F}" type="presParOf" srcId="{FB2164A9-A317-417D-A658-5B906482236A}" destId="{7F6945A3-5E43-4398-96B4-C9D03684A18A}" srcOrd="1" destOrd="0" presId="urn:microsoft.com/office/officeart/2011/layout/TabList"/>
    <dgm:cxn modelId="{9E493A98-876B-854E-818D-CA5A6CBFBD86}" type="presParOf" srcId="{FB2164A9-A317-417D-A658-5B906482236A}" destId="{6AD2A826-7CD1-41C9-974C-3585E3358074}" srcOrd="2" destOrd="0" presId="urn:microsoft.com/office/officeart/2011/layout/TabList"/>
    <dgm:cxn modelId="{E040205B-8024-AF4E-97FF-81C6B25D3F7B}" type="presParOf" srcId="{FB2164A9-A317-417D-A658-5B906482236A}" destId="{41CD6878-6E75-407B-AB8F-33B09FFF7B7A}" srcOrd="3" destOrd="0" presId="urn:microsoft.com/office/officeart/2011/layout/TabList"/>
    <dgm:cxn modelId="{83F0BCE6-5EAF-134D-9630-B454341B943D}" type="presParOf" srcId="{41CD6878-6E75-407B-AB8F-33B09FFF7B7A}" destId="{CABC3364-2D0D-43CC-BA2A-7820D66A9EDD}" srcOrd="0" destOrd="0" presId="urn:microsoft.com/office/officeart/2011/layout/TabList"/>
    <dgm:cxn modelId="{977EE858-47C4-9040-8DAA-0CF3603F0934}" type="presParOf" srcId="{41CD6878-6E75-407B-AB8F-33B09FFF7B7A}" destId="{CBA98324-696E-45B2-B459-0403F1B61527}" srcOrd="1" destOrd="0" presId="urn:microsoft.com/office/officeart/2011/layout/TabList"/>
    <dgm:cxn modelId="{0538988A-8B63-A141-B538-27A29E21CBF9}" type="presParOf" srcId="{41CD6878-6E75-407B-AB8F-33B09FFF7B7A}" destId="{185ED6C9-17D6-476D-B91E-CE8DFD7EA47C}" srcOrd="2" destOrd="0" presId="urn:microsoft.com/office/officeart/2011/layout/TabList"/>
    <dgm:cxn modelId="{F4F77294-A348-D449-986D-EE82BE2979F3}" type="presParOf" srcId="{FB2164A9-A317-417D-A658-5B906482236A}" destId="{02027C30-C151-4027-84DD-4FAD43CFCF71}" srcOrd="4" destOrd="0" presId="urn:microsoft.com/office/officeart/2011/layout/TabList"/>
    <dgm:cxn modelId="{2BEA7E9D-9AA7-5E46-BE58-6319DB739D05}" type="presParOf" srcId="{FB2164A9-A317-417D-A658-5B906482236A}" destId="{FD98DB83-2040-45A9-96FD-5EAADC92172B}" srcOrd="5" destOrd="0" presId="urn:microsoft.com/office/officeart/2011/layout/TabList"/>
    <dgm:cxn modelId="{B11E59F6-CE8F-B848-BD60-12F9FDA49104}" type="presParOf" srcId="{FB2164A9-A317-417D-A658-5B906482236A}" destId="{B479D906-E4D4-4E3B-923D-17A29AB37C52}" srcOrd="6" destOrd="0" presId="urn:microsoft.com/office/officeart/2011/layout/TabList"/>
    <dgm:cxn modelId="{1B4C2C4A-1F52-F341-B156-727521CD0D9A}" type="presParOf" srcId="{B479D906-E4D4-4E3B-923D-17A29AB37C52}" destId="{49FB47BB-86B5-4CD6-96FB-B27931DEA963}" srcOrd="0" destOrd="0" presId="urn:microsoft.com/office/officeart/2011/layout/TabList"/>
    <dgm:cxn modelId="{AF3C2FC3-8ADF-2F40-82D6-9797CF0C2729}" type="presParOf" srcId="{B479D906-E4D4-4E3B-923D-17A29AB37C52}" destId="{0FC06F56-86EC-4F18-BDDC-5E2DD707D10F}" srcOrd="1" destOrd="0" presId="urn:microsoft.com/office/officeart/2011/layout/TabList"/>
    <dgm:cxn modelId="{07BB5E15-9F36-9440-A3E0-237078CEFEEC}" type="presParOf" srcId="{B479D906-E4D4-4E3B-923D-17A29AB37C52}" destId="{B005E0E5-7A85-49AB-914C-03B9CCD93C53}" srcOrd="2" destOrd="0" presId="urn:microsoft.com/office/officeart/2011/layout/TabList"/>
    <dgm:cxn modelId="{B1B28D5B-B617-0A43-B3F1-9099C249357C}" type="presParOf" srcId="{FB2164A9-A317-417D-A658-5B906482236A}" destId="{24FA95E4-A066-4EE9-93E4-C0A08757A63B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3856-D0B6-704D-B386-FC037E1066CB}">
      <dsp:nvSpPr>
        <dsp:cNvPr id="0" name=""/>
        <dsp:cNvSpPr/>
      </dsp:nvSpPr>
      <dsp:spPr>
        <a:xfrm>
          <a:off x="1744696" y="0"/>
          <a:ext cx="2750782" cy="275120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9B03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EFD02D-3C0E-854A-BE9F-7FF28591CD33}">
      <dsp:nvSpPr>
        <dsp:cNvPr id="0" name=""/>
        <dsp:cNvSpPr/>
      </dsp:nvSpPr>
      <dsp:spPr>
        <a:xfrm>
          <a:off x="2352710" y="993267"/>
          <a:ext cx="1528556" cy="764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Microsoft YaHei" charset="-122"/>
              <a:ea typeface="Microsoft YaHei" charset="-122"/>
              <a:cs typeface="Microsoft YaHei" charset="-122"/>
            </a:rPr>
            <a:t>在哪儿</a:t>
          </a:r>
        </a:p>
      </dsp:txBody>
      <dsp:txXfrm>
        <a:off x="2352710" y="993267"/>
        <a:ext cx="1528556" cy="764095"/>
      </dsp:txXfrm>
    </dsp:sp>
    <dsp:sp modelId="{580C9946-AF7B-3A43-83D0-4831475434F4}">
      <dsp:nvSpPr>
        <dsp:cNvPr id="0" name=""/>
        <dsp:cNvSpPr/>
      </dsp:nvSpPr>
      <dsp:spPr>
        <a:xfrm>
          <a:off x="980676" y="1580769"/>
          <a:ext cx="2750782" cy="27512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9B03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5106BA-CD39-314E-9CD7-D4853EBEEAEC}">
      <dsp:nvSpPr>
        <dsp:cNvPr id="0" name=""/>
        <dsp:cNvSpPr/>
      </dsp:nvSpPr>
      <dsp:spPr>
        <a:xfrm>
          <a:off x="1591789" y="2583180"/>
          <a:ext cx="1528556" cy="764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Microsoft YaHei" charset="-122"/>
              <a:ea typeface="Microsoft YaHei" charset="-122"/>
              <a:cs typeface="Microsoft YaHei" charset="-122"/>
            </a:rPr>
            <a:t>是啥</a:t>
          </a:r>
        </a:p>
      </dsp:txBody>
      <dsp:txXfrm>
        <a:off x="1591789" y="2583180"/>
        <a:ext cx="1528556" cy="764095"/>
      </dsp:txXfrm>
    </dsp:sp>
    <dsp:sp modelId="{D4224B20-0B85-4E4F-82B9-67F2BC34FEBD}">
      <dsp:nvSpPr>
        <dsp:cNvPr id="0" name=""/>
        <dsp:cNvSpPr/>
      </dsp:nvSpPr>
      <dsp:spPr>
        <a:xfrm>
          <a:off x="1940480" y="3350704"/>
          <a:ext cx="2363348" cy="236429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9B03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F4D9C8-F675-624C-8498-12C105D7C93A}">
      <dsp:nvSpPr>
        <dsp:cNvPr id="0" name=""/>
        <dsp:cNvSpPr/>
      </dsp:nvSpPr>
      <dsp:spPr>
        <a:xfrm>
          <a:off x="2356326" y="4175379"/>
          <a:ext cx="1528556" cy="764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Microsoft YaHei" charset="-122"/>
              <a:ea typeface="Microsoft YaHei" charset="-122"/>
              <a:cs typeface="Microsoft YaHei" charset="-122"/>
            </a:rPr>
            <a:t>呈现效果</a:t>
          </a:r>
        </a:p>
      </dsp:txBody>
      <dsp:txXfrm>
        <a:off x="2356326" y="4175379"/>
        <a:ext cx="1528556" cy="764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5E0E5-7A85-49AB-914C-03B9CCD93C53}">
      <dsp:nvSpPr>
        <dsp:cNvPr id="0" name=""/>
        <dsp:cNvSpPr/>
      </dsp:nvSpPr>
      <dsp:spPr>
        <a:xfrm>
          <a:off x="0" y="3332203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ED6C9-17D6-476D-B91E-CE8DFD7EA47C}">
      <dsp:nvSpPr>
        <dsp:cNvPr id="0" name=""/>
        <dsp:cNvSpPr/>
      </dsp:nvSpPr>
      <dsp:spPr>
        <a:xfrm>
          <a:off x="0" y="1900969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B7E64-EBAF-47D2-99F4-990C7B00BA49}">
      <dsp:nvSpPr>
        <dsp:cNvPr id="0" name=""/>
        <dsp:cNvSpPr/>
      </dsp:nvSpPr>
      <dsp:spPr>
        <a:xfrm>
          <a:off x="0" y="469734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2463-939B-4A8F-AB8D-E752E2B16355}">
      <dsp:nvSpPr>
        <dsp:cNvPr id="0" name=""/>
        <dsp:cNvSpPr/>
      </dsp:nvSpPr>
      <dsp:spPr>
        <a:xfrm>
          <a:off x="1846205" y="523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各行各业都在用</a:t>
          </a:r>
        </a:p>
      </dsp:txBody>
      <dsp:txXfrm>
        <a:off x="1846205" y="523"/>
        <a:ext cx="5254583" cy="469211"/>
      </dsp:txXfrm>
    </dsp:sp>
    <dsp:sp modelId="{68460AC5-B04D-4B84-8B2C-34DB03FD5DB9}">
      <dsp:nvSpPr>
        <dsp:cNvPr id="0" name=""/>
        <dsp:cNvSpPr/>
      </dsp:nvSpPr>
      <dsp:spPr>
        <a:xfrm>
          <a:off x="0" y="523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领域全</a:t>
          </a:r>
        </a:p>
      </dsp:txBody>
      <dsp:txXfrm>
        <a:off x="22909" y="23432"/>
        <a:ext cx="1800387" cy="446302"/>
      </dsp:txXfrm>
    </dsp:sp>
    <dsp:sp modelId="{7F6945A3-5E43-4398-96B4-C9D03684A18A}">
      <dsp:nvSpPr>
        <dsp:cNvPr id="0" name=""/>
        <dsp:cNvSpPr/>
      </dsp:nvSpPr>
      <dsp:spPr>
        <a:xfrm>
          <a:off x="0" y="469734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软件已经应用到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50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多个行业领域中。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只要与位置相关，均可结合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。</a:t>
          </a:r>
        </a:p>
      </dsp:txBody>
      <dsp:txXfrm>
        <a:off x="0" y="469734"/>
        <a:ext cx="7100789" cy="938562"/>
      </dsp:txXfrm>
    </dsp:sp>
    <dsp:sp modelId="{CABC3364-2D0D-43CC-BA2A-7820D66A9EDD}">
      <dsp:nvSpPr>
        <dsp:cNvPr id="0" name=""/>
        <dsp:cNvSpPr/>
      </dsp:nvSpPr>
      <dsp:spPr>
        <a:xfrm>
          <a:off x="1846205" y="1431758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有操作系统的地方都可用</a:t>
          </a:r>
        </a:p>
      </dsp:txBody>
      <dsp:txXfrm>
        <a:off x="1846205" y="1431758"/>
        <a:ext cx="5254583" cy="469211"/>
      </dsp:txXfrm>
    </dsp:sp>
    <dsp:sp modelId="{CBA98324-696E-45B2-B459-0403F1B61527}">
      <dsp:nvSpPr>
        <dsp:cNvPr id="0" name=""/>
        <dsp:cNvSpPr/>
      </dsp:nvSpPr>
      <dsp:spPr>
        <a:xfrm>
          <a:off x="0" y="1431758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rgbClr val="4472C4">
              <a:hueOff val="-3676672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覆盖广</a:t>
          </a:r>
        </a:p>
      </dsp:txBody>
      <dsp:txXfrm>
        <a:off x="22909" y="1454667"/>
        <a:ext cx="1800387" cy="446302"/>
      </dsp:txXfrm>
    </dsp:sp>
    <dsp:sp modelId="{02027C30-C151-4027-84DD-4FAD43CFCF71}">
      <dsp:nvSpPr>
        <dsp:cNvPr id="0" name=""/>
        <dsp:cNvSpPr/>
      </dsp:nvSpPr>
      <dsp:spPr>
        <a:xfrm>
          <a:off x="0" y="1900969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从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PC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端到浏览器、移动端。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车载、嵌入式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...</a:t>
          </a:r>
          <a:endParaRPr lang="zh-CN" alt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sp:txBody>
      <dsp:txXfrm>
        <a:off x="0" y="1900969"/>
        <a:ext cx="7100789" cy="938562"/>
      </dsp:txXfrm>
    </dsp:sp>
    <dsp:sp modelId="{49FB47BB-86B5-4CD6-96FB-B27931DEA963}">
      <dsp:nvSpPr>
        <dsp:cNvPr id="0" name=""/>
        <dsp:cNvSpPr/>
      </dsp:nvSpPr>
      <dsp:spPr>
        <a:xfrm>
          <a:off x="1846205" y="2862992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可繁可简，按需定制</a:t>
          </a:r>
        </a:p>
      </dsp:txBody>
      <dsp:txXfrm>
        <a:off x="1846205" y="2862992"/>
        <a:ext cx="5254583" cy="469211"/>
      </dsp:txXfrm>
    </dsp:sp>
    <dsp:sp modelId="{0FC06F56-86EC-4F18-BDDC-5E2DD707D10F}">
      <dsp:nvSpPr>
        <dsp:cNvPr id="0" name=""/>
        <dsp:cNvSpPr/>
      </dsp:nvSpPr>
      <dsp:spPr>
        <a:xfrm>
          <a:off x="0" y="2862992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rgbClr val="4472C4">
              <a:hueOff val="-7353344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形式多</a:t>
          </a:r>
        </a:p>
      </dsp:txBody>
      <dsp:txXfrm>
        <a:off x="22909" y="2885901"/>
        <a:ext cx="1800387" cy="446302"/>
      </dsp:txXfrm>
    </dsp:sp>
    <dsp:sp modelId="{24FA95E4-A066-4EE9-93E4-C0A08757A63B}">
      <dsp:nvSpPr>
        <dsp:cNvPr id="0" name=""/>
        <dsp:cNvSpPr/>
      </dsp:nvSpPr>
      <dsp:spPr>
        <a:xfrm>
          <a:off x="0" y="3332203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传统行业深入应用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。</a:t>
          </a:r>
          <a:endParaRPr lang="en-US" altLang="zh-CN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互联网等新兴行业逐渐引入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，润物无声</a:t>
          </a:r>
        </a:p>
      </dsp:txBody>
      <dsp:txXfrm>
        <a:off x="0" y="3332203"/>
        <a:ext cx="7100789" cy="938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5E0E5-7A85-49AB-914C-03B9CCD93C53}">
      <dsp:nvSpPr>
        <dsp:cNvPr id="0" name=""/>
        <dsp:cNvSpPr/>
      </dsp:nvSpPr>
      <dsp:spPr>
        <a:xfrm>
          <a:off x="0" y="3332203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ED6C9-17D6-476D-B91E-CE8DFD7EA47C}">
      <dsp:nvSpPr>
        <dsp:cNvPr id="0" name=""/>
        <dsp:cNvSpPr/>
      </dsp:nvSpPr>
      <dsp:spPr>
        <a:xfrm>
          <a:off x="0" y="1900969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B7E64-EBAF-47D2-99F4-990C7B00BA49}">
      <dsp:nvSpPr>
        <dsp:cNvPr id="0" name=""/>
        <dsp:cNvSpPr/>
      </dsp:nvSpPr>
      <dsp:spPr>
        <a:xfrm>
          <a:off x="0" y="469734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2463-939B-4A8F-AB8D-E752E2B16355}">
      <dsp:nvSpPr>
        <dsp:cNvPr id="0" name=""/>
        <dsp:cNvSpPr/>
      </dsp:nvSpPr>
      <dsp:spPr>
        <a:xfrm>
          <a:off x="1846205" y="523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全功能商业</a:t>
          </a:r>
          <a:r>
            <a:rPr lang="en-US" altLang="zh-CN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</a:t>
          </a:r>
        </a:p>
      </dsp:txBody>
      <dsp:txXfrm>
        <a:off x="1846205" y="523"/>
        <a:ext cx="5254583" cy="469211"/>
      </dsp:txXfrm>
    </dsp:sp>
    <dsp:sp modelId="{68460AC5-B04D-4B84-8B2C-34DB03FD5DB9}">
      <dsp:nvSpPr>
        <dsp:cNvPr id="0" name=""/>
        <dsp:cNvSpPr/>
      </dsp:nvSpPr>
      <dsp:spPr>
        <a:xfrm>
          <a:off x="0" y="523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商业平台</a:t>
          </a:r>
        </a:p>
      </dsp:txBody>
      <dsp:txXfrm>
        <a:off x="22909" y="23432"/>
        <a:ext cx="1800387" cy="446302"/>
      </dsp:txXfrm>
    </dsp:sp>
    <dsp:sp modelId="{7F6945A3-5E43-4398-96B4-C9D03684A18A}">
      <dsp:nvSpPr>
        <dsp:cNvPr id="0" name=""/>
        <dsp:cNvSpPr/>
      </dsp:nvSpPr>
      <dsp:spPr>
        <a:xfrm>
          <a:off x="0" y="469734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提供从数据采集、处理、存储、发布到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SDK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的全平台功能。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国内主要用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ArcGIS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Skyline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SuperMap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MapGIS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等。</a:t>
          </a:r>
        </a:p>
      </dsp:txBody>
      <dsp:txXfrm>
        <a:off x="0" y="469734"/>
        <a:ext cx="7100789" cy="938562"/>
      </dsp:txXfrm>
    </dsp:sp>
    <dsp:sp modelId="{CABC3364-2D0D-43CC-BA2A-7820D66A9EDD}">
      <dsp:nvSpPr>
        <dsp:cNvPr id="0" name=""/>
        <dsp:cNvSpPr/>
      </dsp:nvSpPr>
      <dsp:spPr>
        <a:xfrm>
          <a:off x="1846205" y="1431758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轻量级</a:t>
          </a:r>
          <a:r>
            <a:rPr lang="en-US" altLang="zh-CN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</a:t>
          </a:r>
        </a:p>
      </dsp:txBody>
      <dsp:txXfrm>
        <a:off x="1846205" y="1431758"/>
        <a:ext cx="5254583" cy="469211"/>
      </dsp:txXfrm>
    </dsp:sp>
    <dsp:sp modelId="{CBA98324-696E-45B2-B459-0403F1B61527}">
      <dsp:nvSpPr>
        <dsp:cNvPr id="0" name=""/>
        <dsp:cNvSpPr/>
      </dsp:nvSpPr>
      <dsp:spPr>
        <a:xfrm>
          <a:off x="0" y="1431758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rgbClr val="4472C4">
              <a:hueOff val="-3676672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开源平台</a:t>
          </a:r>
        </a:p>
      </dsp:txBody>
      <dsp:txXfrm>
        <a:off x="22909" y="1454667"/>
        <a:ext cx="1800387" cy="446302"/>
      </dsp:txXfrm>
    </dsp:sp>
    <dsp:sp modelId="{02027C30-C151-4027-84DD-4FAD43CFCF71}">
      <dsp:nvSpPr>
        <dsp:cNvPr id="0" name=""/>
        <dsp:cNvSpPr/>
      </dsp:nvSpPr>
      <dsp:spPr>
        <a:xfrm>
          <a:off x="0" y="1900969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一般有功能缺陷，部分只提供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功能开发接口。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GeoServer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Mapbox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Leaflet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OpenLayers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...</a:t>
          </a:r>
          <a:endParaRPr lang="zh-CN" alt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sp:txBody>
      <dsp:txXfrm>
        <a:off x="0" y="1900969"/>
        <a:ext cx="7100789" cy="938562"/>
      </dsp:txXfrm>
    </dsp:sp>
    <dsp:sp modelId="{49FB47BB-86B5-4CD6-96FB-B27931DEA963}">
      <dsp:nvSpPr>
        <dsp:cNvPr id="0" name=""/>
        <dsp:cNvSpPr/>
      </dsp:nvSpPr>
      <dsp:spPr>
        <a:xfrm>
          <a:off x="1846205" y="2862992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商业结合开源</a:t>
          </a:r>
        </a:p>
      </dsp:txBody>
      <dsp:txXfrm>
        <a:off x="1846205" y="2862992"/>
        <a:ext cx="5254583" cy="469211"/>
      </dsp:txXfrm>
    </dsp:sp>
    <dsp:sp modelId="{0FC06F56-86EC-4F18-BDDC-5E2DD707D10F}">
      <dsp:nvSpPr>
        <dsp:cNvPr id="0" name=""/>
        <dsp:cNvSpPr/>
      </dsp:nvSpPr>
      <dsp:spPr>
        <a:xfrm>
          <a:off x="0" y="2862992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rgbClr val="4472C4">
              <a:hueOff val="-7353344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组合套餐</a:t>
          </a:r>
        </a:p>
      </dsp:txBody>
      <dsp:txXfrm>
        <a:off x="22909" y="2885901"/>
        <a:ext cx="1800387" cy="446302"/>
      </dsp:txXfrm>
    </dsp:sp>
    <dsp:sp modelId="{24FA95E4-A066-4EE9-93E4-C0A08757A63B}">
      <dsp:nvSpPr>
        <dsp:cNvPr id="0" name=""/>
        <dsp:cNvSpPr/>
      </dsp:nvSpPr>
      <dsp:spPr>
        <a:xfrm>
          <a:off x="0" y="3332203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一般采用商业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平台管理和发布数据。</a:t>
          </a:r>
          <a:endParaRPr lang="en-US" altLang="zh-CN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采用开源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SDK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进行开发。</a:t>
          </a:r>
        </a:p>
      </dsp:txBody>
      <dsp:txXfrm>
        <a:off x="0" y="3332203"/>
        <a:ext cx="7100789" cy="938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选项卡列表"/>
  <dgm:desc val="用于显示非有序信息块或者分组信息块。非常适合于包含少量级别 1 文本的列表。第一个级别 2 显示在级别 1 文本旁边，其余级别 2 文本显示在级别 1 文本下方。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选项卡列表"/>
  <dgm:desc val="用于显示非有序信息块或者分组信息块。非常适合于包含少量级别 1 文本的列表。第一个级别 2 显示在级别 1 文本旁边，其余级别 2 文本显示在级别 1 文本下方。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FBF6373-AC20-40E4-A16E-35390C6F3B6A}"/>
              </a:ext>
            </a:extLst>
          </p:cNvPr>
          <p:cNvSpPr/>
          <p:nvPr userDrawn="1"/>
        </p:nvSpPr>
        <p:spPr>
          <a:xfrm>
            <a:off x="740743" y="446110"/>
            <a:ext cx="11377264" cy="4034311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4530684"/>
            <a:ext cx="12858395" cy="2701965"/>
          </a:xfrm>
          <a:prstGeom prst="rect">
            <a:avLst/>
          </a:prstGeom>
          <a:solidFill>
            <a:srgbClr val="9B0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Picture 2" descr="http://www.gis-data.cn/images/GISData_logo.png">
            <a:extLst>
              <a:ext uri="{FF2B5EF4-FFF2-40B4-BE49-F238E27FC236}">
                <a16:creationId xmlns:a16="http://schemas.microsoft.com/office/drawing/2014/main" id="{651DFCD7-9933-4733-8086-021BA5834C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87" y="374102"/>
            <a:ext cx="1541165" cy="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4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FBF6373-AC20-40E4-A16E-35390C6F3B6A}"/>
              </a:ext>
            </a:extLst>
          </p:cNvPr>
          <p:cNvSpPr/>
          <p:nvPr userDrawn="1"/>
        </p:nvSpPr>
        <p:spPr>
          <a:xfrm>
            <a:off x="740743" y="446110"/>
            <a:ext cx="11377264" cy="4034311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-1091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rgbClr val="9B03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7"/>
          <p:cNvSpPr>
            <a:spLocks/>
          </p:cNvSpPr>
          <p:nvPr userDrawn="1"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rgbClr val="F3898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Picture 2" descr="http://www.gis-data.cn/images/GISData_logo.png">
            <a:extLst>
              <a:ext uri="{FF2B5EF4-FFF2-40B4-BE49-F238E27FC236}">
                <a16:creationId xmlns:a16="http://schemas.microsoft.com/office/drawing/2014/main" id="{61E63177-8FAC-491A-999A-A588976940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87" y="374102"/>
            <a:ext cx="1541165" cy="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rgbClr val="9B0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Picture 2" descr="http://www.gis-data.cn/images/GISData_logo.png">
            <a:extLst>
              <a:ext uri="{FF2B5EF4-FFF2-40B4-BE49-F238E27FC236}">
                <a16:creationId xmlns:a16="http://schemas.microsoft.com/office/drawing/2014/main" id="{59942840-8EF6-4CA5-BA28-059A375EEB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87" y="374102"/>
            <a:ext cx="1541165" cy="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6"/>
          <p:cNvSpPr>
            <a:spLocks/>
          </p:cNvSpPr>
          <p:nvPr userDrawn="1"/>
        </p:nvSpPr>
        <p:spPr bwMode="auto">
          <a:xfrm>
            <a:off x="0" y="6643976"/>
            <a:ext cx="3621063" cy="588673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rgbClr val="F3898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Freeform 7"/>
          <p:cNvSpPr>
            <a:spLocks/>
          </p:cNvSpPr>
          <p:nvPr userDrawn="1"/>
        </p:nvSpPr>
        <p:spPr bwMode="auto">
          <a:xfrm>
            <a:off x="3469788" y="6643977"/>
            <a:ext cx="9388961" cy="588672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rgbClr val="9B0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endParaRPr lang="zh-CN" altLang="en-US">
              <a:solidFill>
                <a:schemeClr val="lt1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1685959" y="6942424"/>
            <a:ext cx="10378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www.gis-data.cn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71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6077" y="0"/>
            <a:ext cx="12858395" cy="7232650"/>
          </a:xfrm>
          <a:prstGeom prst="rect">
            <a:avLst/>
          </a:prstGeom>
          <a:solidFill>
            <a:srgbClr val="9B0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41FF92D-AA01-4CC2-8469-0A835320F0D7}"/>
              </a:ext>
            </a:extLst>
          </p:cNvPr>
          <p:cNvGrpSpPr/>
          <p:nvPr userDrawn="1"/>
        </p:nvGrpSpPr>
        <p:grpSpPr>
          <a:xfrm>
            <a:off x="5529275" y="1771189"/>
            <a:ext cx="1800200" cy="1800200"/>
            <a:chOff x="5523020" y="1351346"/>
            <a:chExt cx="1800200" cy="18002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8B052F1-2A20-4999-932C-16C5B616D581}"/>
                </a:ext>
              </a:extLst>
            </p:cNvPr>
            <p:cNvSpPr/>
            <p:nvPr/>
          </p:nvSpPr>
          <p:spPr>
            <a:xfrm>
              <a:off x="5523020" y="1351346"/>
              <a:ext cx="1800200" cy="18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2" descr="http://www.gis-data.cn/images/GISData_logo.png">
              <a:extLst>
                <a:ext uri="{FF2B5EF4-FFF2-40B4-BE49-F238E27FC236}">
                  <a16:creationId xmlns:a16="http://schemas.microsoft.com/office/drawing/2014/main" id="{5E67744D-B6C5-4110-BF37-68C4EF569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307" y="2176165"/>
              <a:ext cx="1224136" cy="28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68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4" r:id="rId2"/>
    <p:sldLayoutId id="2147483705" r:id="rId3"/>
    <p:sldLayoutId id="214748370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juejin.im/?target=http://leafletjs.com/reference-1.3.0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liuvigongzuoshi/Leaflet_Demo" TargetMode="External"/><Relationship Id="rId4" Type="http://schemas.openxmlformats.org/officeDocument/2006/relationships/hyperlink" Target="https://juejin.im/post/5a658614f265da3e3f4cce0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juejin.im/post/5a658614f265da3e3f4cce0e#heading-8" TargetMode="External"/><Relationship Id="rId3" Type="http://schemas.openxmlformats.org/officeDocument/2006/relationships/image" Target="../media/image57.gif"/><Relationship Id="rId7" Type="http://schemas.openxmlformats.org/officeDocument/2006/relationships/image" Target="../media/image58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uejin.im/post/5a658614f265da3e3f4cce0e#heading-6" TargetMode="External"/><Relationship Id="rId5" Type="http://schemas.openxmlformats.org/officeDocument/2006/relationships/hyperlink" Target="https://juejin.im/post/5a658614f265da3e3f4cce0e#heading-7" TargetMode="External"/><Relationship Id="rId4" Type="http://schemas.openxmlformats.org/officeDocument/2006/relationships/hyperlink" Target="https://juejin.im/post/5a658614f265da3e3f4cce0e#heading-3" TargetMode="External"/><Relationship Id="rId9" Type="http://schemas.openxmlformats.org/officeDocument/2006/relationships/image" Target="../media/image59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hyperlink" Target="https://github.com/Leaflet/Leaflet.markercluster" TargetMode="Externa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hyperlink" Target="https://github.com/lvoogdt/Leaflet.awesome-markers" TargetMode="External"/><Relationship Id="rId2" Type="http://schemas.openxmlformats.org/officeDocument/2006/relationships/tags" Target="../tags/tag13.xml"/><Relationship Id="rId16" Type="http://schemas.openxmlformats.org/officeDocument/2006/relationships/hyperlink" Target="https://github.com/ubergesundheit/Leaflet.EdgeMarker" TargetMode="Externa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hyperlink" Target="https://github.com/htoooth/Leaflet.ChineseTmsProviders" TargetMode="External"/><Relationship Id="rId5" Type="http://schemas.openxmlformats.org/officeDocument/2006/relationships/tags" Target="../tags/tag16.xml"/><Relationship Id="rId15" Type="http://schemas.openxmlformats.org/officeDocument/2006/relationships/hyperlink" Target="https://github.com/jawj/OverlappingMarkerSpiderfier-Leaflet" TargetMode="Externa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hyperlink" Target="https://github.com/Leaflet/Leaflet.labe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hyperlink" Target="https://juejin.im/post/5a658614f265da3e3f4cce0e#heading-13" TargetMode="Externa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hyperlink" Target="https://juejin.im/post/5a658614f265da3e3f4cce0e#heading-12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2267861" y="1723805"/>
            <a:ext cx="832267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400" cap="all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WebGIS</a:t>
            </a:r>
            <a:r>
              <a:rPr lang="zh-CN" altLang="en-US" sz="4400" cap="all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应用开发入门</a:t>
            </a:r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3219450" y="5758556"/>
            <a:ext cx="6419850" cy="6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黄东、刘朋辉</a:t>
            </a:r>
            <a:endParaRPr lang="en-US" altLang="zh-CN" sz="20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1800" dirty="0">
                <a:solidFill>
                  <a:schemeClr val="bg1"/>
                </a:solidFill>
                <a:cs typeface="Arial" panose="020B0604020202020204" pitchFamily="34" charset="0"/>
              </a:rPr>
              <a:t>2018-2</a:t>
            </a:r>
            <a:endParaRPr lang="zh-CN" altLang="en-US" sz="1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93072" y="2464197"/>
            <a:ext cx="54006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以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Leaflet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为例</a:t>
            </a:r>
          </a:p>
        </p:txBody>
      </p:sp>
    </p:spTree>
    <p:extLst>
      <p:ext uri="{BB962C8B-B14F-4D97-AF65-F5344CB8AC3E}">
        <p14:creationId xmlns:p14="http://schemas.microsoft.com/office/powerpoint/2010/main" val="114875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6078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数据存储与使用</a:t>
            </a:r>
          </a:p>
        </p:txBody>
      </p:sp>
      <p:pic>
        <p:nvPicPr>
          <p:cNvPr id="6" name="Picture 121" descr="database_o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96" y="2104157"/>
            <a:ext cx="1189239" cy="1140270"/>
          </a:xfrm>
          <a:prstGeom prst="rect">
            <a:avLst/>
          </a:prstGeom>
        </p:spPr>
      </p:pic>
      <p:pic>
        <p:nvPicPr>
          <p:cNvPr id="7" name="Picture 91" descr="file_g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442" y="2156184"/>
            <a:ext cx="906270" cy="1115844"/>
          </a:xfrm>
          <a:prstGeom prst="rect">
            <a:avLst/>
          </a:prstGeom>
        </p:spPr>
      </p:pic>
      <p:grpSp>
        <p:nvGrpSpPr>
          <p:cNvPr id="8" name="Group 57"/>
          <p:cNvGrpSpPr/>
          <p:nvPr/>
        </p:nvGrpSpPr>
        <p:grpSpPr>
          <a:xfrm>
            <a:off x="8301583" y="2131758"/>
            <a:ext cx="1512143" cy="1140270"/>
            <a:chOff x="6622506" y="3884509"/>
            <a:chExt cx="2493678" cy="1729308"/>
          </a:xfrm>
        </p:grpSpPr>
        <p:pic>
          <p:nvPicPr>
            <p:cNvPr id="9" name="Picture 79" descr="cloud_jack-fav_02lg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506" y="3884509"/>
              <a:ext cx="2493678" cy="1729308"/>
            </a:xfrm>
            <a:prstGeom prst="rect">
              <a:avLst/>
            </a:prstGeom>
          </p:spPr>
        </p:pic>
        <p:pic>
          <p:nvPicPr>
            <p:cNvPr id="10" name="Picture 80" descr="cloud_jack-fav_02lg.png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22506" y="3884509"/>
              <a:ext cx="2493678" cy="1729308"/>
            </a:xfrm>
            <a:prstGeom prst="rect">
              <a:avLst/>
            </a:prstGeom>
          </p:spPr>
        </p:pic>
      </p:grpSp>
      <p:sp>
        <p:nvSpPr>
          <p:cNvPr id="11" name="TextBox 16"/>
          <p:cNvSpPr txBox="1"/>
          <p:nvPr/>
        </p:nvSpPr>
        <p:spPr>
          <a:xfrm>
            <a:off x="2505873" y="3424336"/>
            <a:ext cx="1226300" cy="1762182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ArcSDE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FileGDB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PostGIS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Spatialite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5497427" y="3425298"/>
            <a:ext cx="1251948" cy="1762182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Shapefile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kml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gpx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Excel/csv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13" name="TextBox 16"/>
          <p:cNvSpPr txBox="1"/>
          <p:nvPr/>
        </p:nvSpPr>
        <p:spPr>
          <a:xfrm>
            <a:off x="8431679" y="3426471"/>
            <a:ext cx="2606208" cy="176218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ArcGIS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OGC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WMS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WMTS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Skyline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REST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GeoJSON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27689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35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1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7328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Geometry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（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Shape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）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4834788" y="1453072"/>
            <a:ext cx="2996015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Point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 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结构：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 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和 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特殊：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多点（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Multi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Point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</a:p>
        </p:txBody>
      </p:sp>
      <p:pic>
        <p:nvPicPr>
          <p:cNvPr id="5" name="Picture 162" descr="mashup_lay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33" y="1354767"/>
            <a:ext cx="2183003" cy="1293997"/>
          </a:xfrm>
          <a:prstGeom prst="rect">
            <a:avLst/>
          </a:prstGeom>
        </p:spPr>
      </p:pic>
      <p:pic>
        <p:nvPicPr>
          <p:cNvPr id="6" name="Picture 150" descr="map_layer_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92" y="2908459"/>
            <a:ext cx="2183003" cy="1293997"/>
          </a:xfrm>
          <a:prstGeom prst="rect">
            <a:avLst/>
          </a:prstGeom>
        </p:spPr>
      </p:pic>
      <p:pic>
        <p:nvPicPr>
          <p:cNvPr id="7" name="Picture 158" descr="map_layer_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468" y="4462151"/>
            <a:ext cx="2183003" cy="1293997"/>
          </a:xfrm>
          <a:prstGeom prst="rect">
            <a:avLst/>
          </a:prstGeom>
        </p:spPr>
      </p:pic>
      <p:sp>
        <p:nvSpPr>
          <p:cNvPr id="8" name="TextBox 16"/>
          <p:cNvSpPr txBox="1"/>
          <p:nvPr/>
        </p:nvSpPr>
        <p:spPr>
          <a:xfrm>
            <a:off x="4834788" y="3006764"/>
            <a:ext cx="4261361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线（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Line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Polyline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结构：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一串连续的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数组（或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特殊：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按顺序连接点，具有方向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4835866" y="4578575"/>
            <a:ext cx="6202021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面（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Polygon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结构：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一串闭合的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数组（或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 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特殊：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闭合（首尾相接），有方向，可能多串（环、洞）</a:t>
            </a:r>
          </a:p>
        </p:txBody>
      </p:sp>
    </p:spTree>
    <p:extLst>
      <p:ext uri="{BB962C8B-B14F-4D97-AF65-F5344CB8AC3E}">
        <p14:creationId xmlns:p14="http://schemas.microsoft.com/office/powerpoint/2010/main" val="15745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6476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Symbol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884759" y="1141223"/>
            <a:ext cx="6445677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点符号：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Point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Marker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特征：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Style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）、大小（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Size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）、颜色（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Color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抽象符号（圆点、三角形、方块等），图标，闪烁点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59" y="2463305"/>
            <a:ext cx="5548058" cy="42303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83" y="2463305"/>
            <a:ext cx="5472608" cy="42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8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6476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Symbol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884759" y="1205322"/>
            <a:ext cx="5918033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线符号（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Line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Symbol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特征：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Style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）、宽度（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Width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）、颜色（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Color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平滑线、点、破折线等；动画线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29" y="2896245"/>
            <a:ext cx="5603974" cy="37194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91" y="2506082"/>
            <a:ext cx="5470280" cy="43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6476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Symbol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1172791" y="1240061"/>
            <a:ext cx="6073781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面符号（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Fill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Symbol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特征：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Style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）、边线（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Outline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）、颜色（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Color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纯色填充、渐变色填充、图片填充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07" y="2764468"/>
            <a:ext cx="5486400" cy="3721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07" y="2764468"/>
            <a:ext cx="4931296" cy="37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7870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Renderer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59" y="2596993"/>
            <a:ext cx="6148368" cy="3701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4" y="2587933"/>
            <a:ext cx="5603974" cy="3719452"/>
          </a:xfrm>
          <a:prstGeom prst="rect">
            <a:avLst/>
          </a:prstGeom>
        </p:spPr>
      </p:pic>
      <p:sp>
        <p:nvSpPr>
          <p:cNvPr id="6" name="TextBox 16"/>
          <p:cNvSpPr txBox="1"/>
          <p:nvPr/>
        </p:nvSpPr>
        <p:spPr>
          <a:xfrm>
            <a:off x="536944" y="1163514"/>
            <a:ext cx="6423235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Renderer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按照一定规则，对图层内的要素进行批量符号化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优势：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通过属性字段匹配规则，自动设置要素符号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常用：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分级符号化（数值分等级）、唯一值符号化（分类别）</a:t>
            </a:r>
          </a:p>
        </p:txBody>
      </p:sp>
    </p:spTree>
    <p:extLst>
      <p:ext uri="{BB962C8B-B14F-4D97-AF65-F5344CB8AC3E}">
        <p14:creationId xmlns:p14="http://schemas.microsoft.com/office/powerpoint/2010/main" val="125765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435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Coordinates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884759" y="1089696"/>
            <a:ext cx="10945216" cy="2426980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关键词：地图投影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Map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Projection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坐标系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Coordinate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System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空间参考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Spatial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Reference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地理坐标系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Geographic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Coordinate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System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，经纬度，单位是度分秒）、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投影 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平面坐标系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Projection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Coordinate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System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，单位是米或公里）、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投影分带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度带，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度带）、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地方坐标系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常用：北京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54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坐标系（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Beijing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1954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EPSG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编号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4214 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 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坐标系（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Xi’an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1980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EPSG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编号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4610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坐标系（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CGCS2000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，国家主流标准，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EPSG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编号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4490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WGS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84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坐标系（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GPS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默认坐标系，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EPSG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编号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4326 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WGS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84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Web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Mercator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（互联网地图主流坐标系，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EPSG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编号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3857 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167" y="3904357"/>
            <a:ext cx="6502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常用组件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694250" y="1062055"/>
            <a:ext cx="11325218" cy="1762182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缩放（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Zoom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：提供放大（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号，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Zoom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）和缩小（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号，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Zoom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Out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）按钮，对地图进行放大缩小操作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比例尺（</a:t>
            </a: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ScaleBar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：显示图上距离与真实距离对照关系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图例（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Legend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：显示地图上要素符号对应的含义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指北针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：指示正北方向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弹窗（</a:t>
            </a: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InfoWindow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Popup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：通过小窗口显示要素信息或关联信息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95" y="3029092"/>
            <a:ext cx="5434360" cy="34896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67" y="3029092"/>
            <a:ext cx="5771884" cy="3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5932461" y="2571323"/>
            <a:ext cx="5753498" cy="126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altLang="zh-CN" sz="7593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7593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开发概述</a:t>
            </a:r>
          </a:p>
        </p:txBody>
      </p:sp>
      <p:sp>
        <p:nvSpPr>
          <p:cNvPr id="3" name="矩形 10"/>
          <p:cNvSpPr>
            <a:spLocks noChangeArrowheads="1"/>
          </p:cNvSpPr>
          <p:nvPr/>
        </p:nvSpPr>
        <p:spPr bwMode="auto">
          <a:xfrm>
            <a:off x="7166580" y="1757703"/>
            <a:ext cx="4519379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OVERVIEW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DEVELOPMENT</a:t>
            </a:r>
            <a:endParaRPr lang="zh-CN" altLang="en-US" sz="2002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直接连接符 11"/>
          <p:cNvSpPr>
            <a:spLocks noChangeShapeType="1"/>
          </p:cNvSpPr>
          <p:nvPr/>
        </p:nvSpPr>
        <p:spPr bwMode="auto">
          <a:xfrm>
            <a:off x="6181109" y="2194674"/>
            <a:ext cx="5504850" cy="1675"/>
          </a:xfrm>
          <a:prstGeom prst="line">
            <a:avLst/>
          </a:prstGeom>
          <a:noFill/>
          <a:ln w="6350" cap="flat" cmpd="sng">
            <a:solidFill>
              <a:schemeClr val="bg1">
                <a:lumMod val="50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1604839" y="1024037"/>
            <a:ext cx="3366627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rgbClr val="9B032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3900" b="1" dirty="0">
              <a:solidFill>
                <a:srgbClr val="9B0320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应用领域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73" y="845734"/>
            <a:ext cx="6523961" cy="407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内容占位符 5" descr="数据入库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683" y="178341"/>
            <a:ext cx="6577639" cy="45181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43" y="2867956"/>
            <a:ext cx="8999984" cy="43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3075484" y="1096045"/>
            <a:ext cx="1769715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" name="MH_Others_2"/>
          <p:cNvSpPr txBox="1"/>
          <p:nvPr>
            <p:custDataLst>
              <p:tags r:id="rId2"/>
            </p:custDataLst>
          </p:nvPr>
        </p:nvSpPr>
        <p:spPr>
          <a:xfrm rot="5400000">
            <a:off x="1085833" y="2654787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MH_Number_1"/>
          <p:cNvSpPr/>
          <p:nvPr>
            <p:custDataLst>
              <p:tags r:id="rId3"/>
            </p:custDataLst>
          </p:nvPr>
        </p:nvSpPr>
        <p:spPr>
          <a:xfrm>
            <a:off x="5781303" y="1494558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4"/>
            </p:custDataLst>
          </p:nvPr>
        </p:nvSpPr>
        <p:spPr>
          <a:xfrm>
            <a:off x="6360373" y="1431245"/>
            <a:ext cx="3331046" cy="5062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基本概念</a:t>
            </a:r>
          </a:p>
        </p:txBody>
      </p:sp>
      <p:sp>
        <p:nvSpPr>
          <p:cNvPr id="6" name="MH_Number_2"/>
          <p:cNvSpPr/>
          <p:nvPr>
            <p:custDataLst>
              <p:tags r:id="rId5"/>
            </p:custDataLst>
          </p:nvPr>
        </p:nvSpPr>
        <p:spPr>
          <a:xfrm>
            <a:off x="5781303" y="2364074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MH_Entry_2"/>
          <p:cNvSpPr/>
          <p:nvPr>
            <p:custDataLst>
              <p:tags r:id="rId6"/>
            </p:custDataLst>
          </p:nvPr>
        </p:nvSpPr>
        <p:spPr>
          <a:xfrm>
            <a:off x="6360373" y="2307106"/>
            <a:ext cx="3525386" cy="5062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开发概述</a:t>
            </a:r>
          </a:p>
        </p:txBody>
      </p:sp>
      <p:sp>
        <p:nvSpPr>
          <p:cNvPr id="8" name="MH_Number_3"/>
          <p:cNvSpPr/>
          <p:nvPr>
            <p:custDataLst>
              <p:tags r:id="rId7"/>
            </p:custDataLst>
          </p:nvPr>
        </p:nvSpPr>
        <p:spPr>
          <a:xfrm>
            <a:off x="5781303" y="3233590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MH_Entry_3"/>
          <p:cNvSpPr/>
          <p:nvPr>
            <p:custDataLst>
              <p:tags r:id="rId8"/>
            </p:custDataLst>
          </p:nvPr>
        </p:nvSpPr>
        <p:spPr>
          <a:xfrm>
            <a:off x="6360373" y="3176622"/>
            <a:ext cx="3741410" cy="5062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使用</a:t>
            </a:r>
            <a:r>
              <a:rPr lang="en-US" altLang="zh-CN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Leaflet</a:t>
            </a:r>
            <a:r>
              <a:rPr lang="zh-CN" altLang="en-US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开发常用功能</a:t>
            </a:r>
          </a:p>
        </p:txBody>
      </p:sp>
      <p:sp>
        <p:nvSpPr>
          <p:cNvPr id="10" name="MH_Number_4"/>
          <p:cNvSpPr/>
          <p:nvPr>
            <p:custDataLst>
              <p:tags r:id="rId9"/>
            </p:custDataLst>
          </p:nvPr>
        </p:nvSpPr>
        <p:spPr>
          <a:xfrm>
            <a:off x="5781303" y="4103106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" name="MH_Entry_4"/>
          <p:cNvSpPr/>
          <p:nvPr>
            <p:custDataLst>
              <p:tags r:id="rId10"/>
            </p:custDataLst>
          </p:nvPr>
        </p:nvSpPr>
        <p:spPr>
          <a:xfrm>
            <a:off x="6360373" y="4046137"/>
            <a:ext cx="3525386" cy="5062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技术交流讨论</a:t>
            </a:r>
          </a:p>
        </p:txBody>
      </p:sp>
    </p:spTree>
    <p:extLst>
      <p:ext uri="{BB962C8B-B14F-4D97-AF65-F5344CB8AC3E}">
        <p14:creationId xmlns:p14="http://schemas.microsoft.com/office/powerpoint/2010/main" val="14156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应用领域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" y="845733"/>
            <a:ext cx="6807701" cy="4138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56" y="0"/>
            <a:ext cx="6659844" cy="50129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223" y="3422292"/>
            <a:ext cx="6753359" cy="381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9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应用领域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431" y="802027"/>
            <a:ext cx="3680594" cy="61156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51" y="755680"/>
            <a:ext cx="3443558" cy="61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4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应用领域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68" y="1240061"/>
            <a:ext cx="3020812" cy="53402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86" y="1240061"/>
            <a:ext cx="2967799" cy="53283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91" y="1240061"/>
            <a:ext cx="2993457" cy="53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应用领域</a:t>
            </a:r>
          </a:p>
        </p:txBody>
      </p:sp>
      <p:graphicFrame>
        <p:nvGraphicFramePr>
          <p:cNvPr id="6" name="图示 7"/>
          <p:cNvGraphicFramePr/>
          <p:nvPr>
            <p:extLst>
              <p:ext uri="{D42A27DB-BD31-4B8C-83A1-F6EECF244321}">
                <p14:modId xmlns:p14="http://schemas.microsoft.com/office/powerpoint/2010/main" val="701595514"/>
              </p:ext>
            </p:extLst>
          </p:nvPr>
        </p:nvGraphicFramePr>
        <p:xfrm>
          <a:off x="3117007" y="1384077"/>
          <a:ext cx="7100789" cy="4271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308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应用架构</a:t>
            </a:r>
          </a:p>
        </p:txBody>
      </p:sp>
      <p:sp>
        <p:nvSpPr>
          <p:cNvPr id="4" name="任意多边形 10"/>
          <p:cNvSpPr/>
          <p:nvPr/>
        </p:nvSpPr>
        <p:spPr>
          <a:xfrm>
            <a:off x="778135" y="1384077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C/S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12"/>
          <p:cNvSpPr/>
          <p:nvPr/>
        </p:nvSpPr>
        <p:spPr>
          <a:xfrm>
            <a:off x="778135" y="2577381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43BB8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WebGIS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14"/>
          <p:cNvSpPr/>
          <p:nvPr/>
        </p:nvSpPr>
        <p:spPr>
          <a:xfrm>
            <a:off x="778135" y="3762583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47A87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17"/>
          <p:cNvSpPr/>
          <p:nvPr/>
        </p:nvSpPr>
        <p:spPr>
          <a:xfrm>
            <a:off x="778135" y="4979709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混合架构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6"/>
          <p:cNvSpPr/>
          <p:nvPr/>
        </p:nvSpPr>
        <p:spPr>
          <a:xfrm>
            <a:off x="2358002" y="1383354"/>
            <a:ext cx="3783341" cy="951463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algn="l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平台软件的小插件（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Add-In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任意多边形 11"/>
          <p:cNvSpPr/>
          <p:nvPr/>
        </p:nvSpPr>
        <p:spPr>
          <a:xfrm>
            <a:off x="2346416" y="2578939"/>
            <a:ext cx="3783341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浏览器的网页应用程序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兼容移动端网页的跨平台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</a:p>
        </p:txBody>
      </p:sp>
      <p:sp>
        <p:nvSpPr>
          <p:cNvPr id="10" name="任意多边形 13"/>
          <p:cNvSpPr/>
          <p:nvPr/>
        </p:nvSpPr>
        <p:spPr>
          <a:xfrm>
            <a:off x="2358002" y="3758722"/>
            <a:ext cx="3783341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algn="l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以用户业务为中心的专业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FontTx/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面向公众的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11" name="任意多边形 15"/>
          <p:cNvSpPr/>
          <p:nvPr/>
        </p:nvSpPr>
        <p:spPr>
          <a:xfrm>
            <a:off x="2358002" y="4981458"/>
            <a:ext cx="3783341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algn="l" defTabSz="800100" rtl="0" eaLnBrk="1" latinLnBrk="0" hangingPunct="1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多架构混合的大型平台系统</a:t>
            </a:r>
            <a:endParaRPr lang="zh-CN" altLang="en-US" sz="1400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algn="l" defTabSz="800100" rtl="0" eaLnBrk="1" latinLnBrk="0" hangingPunct="1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数据交互接口设计极为重要</a:t>
            </a:r>
          </a:p>
        </p:txBody>
      </p:sp>
      <p:sp>
        <p:nvSpPr>
          <p:cNvPr id="12" name="任意多边形 10"/>
          <p:cNvSpPr/>
          <p:nvPr/>
        </p:nvSpPr>
        <p:spPr>
          <a:xfrm>
            <a:off x="6645399" y="1361522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C/S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645399" y="2554826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43BB8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WebGIS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4"/>
          <p:cNvSpPr/>
          <p:nvPr/>
        </p:nvSpPr>
        <p:spPr>
          <a:xfrm>
            <a:off x="6645399" y="3740028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47A87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7"/>
          <p:cNvSpPr/>
          <p:nvPr/>
        </p:nvSpPr>
        <p:spPr>
          <a:xfrm>
            <a:off x="6645399" y="4957154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LBS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 6"/>
          <p:cNvSpPr/>
          <p:nvPr/>
        </p:nvSpPr>
        <p:spPr>
          <a:xfrm>
            <a:off x="8225266" y="1360799"/>
            <a:ext cx="3876846" cy="951463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VB.net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algn="l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8213680" y="2556384"/>
            <a:ext cx="3876846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（考虑浏览器兼容性）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Flex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Silverlight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（不再热门）</a:t>
            </a:r>
          </a:p>
        </p:txBody>
      </p:sp>
      <p:sp>
        <p:nvSpPr>
          <p:cNvPr id="18" name="任意多边形 13"/>
          <p:cNvSpPr/>
          <p:nvPr/>
        </p:nvSpPr>
        <p:spPr>
          <a:xfrm>
            <a:off x="8225266" y="3736167"/>
            <a:ext cx="3876846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algn="l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FontTx/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原生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跨平台</a:t>
            </a:r>
          </a:p>
        </p:txBody>
      </p:sp>
      <p:sp>
        <p:nvSpPr>
          <p:cNvPr id="19" name="任意多边形 15"/>
          <p:cNvSpPr/>
          <p:nvPr/>
        </p:nvSpPr>
        <p:spPr>
          <a:xfrm>
            <a:off x="8225266" y="4958903"/>
            <a:ext cx="3876846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技术、商业地图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、开源技术</a:t>
            </a:r>
            <a:endParaRPr lang="zh-CN" altLang="en-US" sz="1400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algn="l" defTabSz="800100" rtl="0" eaLnBrk="1" latinLnBrk="0" hangingPunct="1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解决好地图、坐标问题</a:t>
            </a:r>
            <a:endParaRPr lang="zh-CN" altLang="en-US" sz="1400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常用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平台</a:t>
            </a:r>
          </a:p>
        </p:txBody>
      </p:sp>
      <p:graphicFrame>
        <p:nvGraphicFramePr>
          <p:cNvPr id="5" name="图示 7"/>
          <p:cNvGraphicFramePr/>
          <p:nvPr>
            <p:extLst>
              <p:ext uri="{D42A27DB-BD31-4B8C-83A1-F6EECF244321}">
                <p14:modId xmlns:p14="http://schemas.microsoft.com/office/powerpoint/2010/main" val="245075508"/>
              </p:ext>
            </p:extLst>
          </p:nvPr>
        </p:nvGraphicFramePr>
        <p:xfrm>
          <a:off x="3117007" y="1384077"/>
          <a:ext cx="7100789" cy="4271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437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8976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二维与三维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99" y="836481"/>
            <a:ext cx="5580282" cy="361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96" y="2949824"/>
            <a:ext cx="5603974" cy="3719452"/>
          </a:xfrm>
          <a:prstGeom prst="rect">
            <a:avLst/>
          </a:prstGeom>
        </p:spPr>
      </p:pic>
      <p:sp>
        <p:nvSpPr>
          <p:cNvPr id="6" name="TextBox 16"/>
          <p:cNvSpPr txBox="1"/>
          <p:nvPr/>
        </p:nvSpPr>
        <p:spPr>
          <a:xfrm>
            <a:off x="618919" y="1960141"/>
            <a:ext cx="5505697" cy="764986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二维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：更抽象，功能更强大，数据量更小，性能更高，开发选择多，运行环境要求小，数据方便获取和处理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6645399" y="4696445"/>
            <a:ext cx="5505697" cy="764986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三维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：更直观，功能少而简单，数据量更大，对硬件要求更高，开发选择少，数据获取和处理较难</a:t>
            </a:r>
          </a:p>
        </p:txBody>
      </p:sp>
    </p:spTree>
    <p:extLst>
      <p:ext uri="{BB962C8B-B14F-4D97-AF65-F5344CB8AC3E}">
        <p14:creationId xmlns:p14="http://schemas.microsoft.com/office/powerpoint/2010/main" val="173425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5663157" y="2723883"/>
            <a:ext cx="6022803" cy="126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CN" altLang="en-US" sz="7593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开发基本功能</a:t>
            </a:r>
          </a:p>
        </p:txBody>
      </p:sp>
      <p:sp>
        <p:nvSpPr>
          <p:cNvPr id="3" name="矩形 10"/>
          <p:cNvSpPr>
            <a:spLocks noChangeArrowheads="1"/>
          </p:cNvSpPr>
          <p:nvPr/>
        </p:nvSpPr>
        <p:spPr bwMode="auto">
          <a:xfrm>
            <a:off x="5967534" y="1910263"/>
            <a:ext cx="5718425" cy="40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DEVELOP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BASIC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FUNCTIONS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WITH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LEAFLET</a:t>
            </a:r>
            <a:endParaRPr lang="zh-CN" altLang="en-US" sz="2002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直接连接符 11"/>
          <p:cNvSpPr>
            <a:spLocks noChangeShapeType="1"/>
          </p:cNvSpPr>
          <p:nvPr/>
        </p:nvSpPr>
        <p:spPr bwMode="auto">
          <a:xfrm>
            <a:off x="6181109" y="2347234"/>
            <a:ext cx="5504850" cy="1675"/>
          </a:xfrm>
          <a:prstGeom prst="line">
            <a:avLst/>
          </a:prstGeom>
          <a:noFill/>
          <a:ln w="6350" cap="flat" cmpd="sng">
            <a:solidFill>
              <a:schemeClr val="bg1">
                <a:lumMod val="50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1388815" y="1024037"/>
            <a:ext cx="3453189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rgbClr val="9B032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3900" b="1" dirty="0">
              <a:solidFill>
                <a:srgbClr val="9B0320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409548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Leaflet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开发基本功能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98424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Leaflet 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简介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1BEBD0-5DB2-49CB-AE0C-C84BF7B55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5" y="1384077"/>
            <a:ext cx="5715000" cy="15144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12990C9-137C-4508-AE64-C5FF22BF44AB}"/>
              </a:ext>
            </a:extLst>
          </p:cNvPr>
          <p:cNvSpPr txBox="1"/>
          <p:nvPr/>
        </p:nvSpPr>
        <p:spPr>
          <a:xfrm>
            <a:off x="884145" y="3541960"/>
            <a:ext cx="9524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an open-source JavaScript library for mobile-friendly interactive maps.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Leaflet </a:t>
            </a:r>
            <a:r>
              <a:rPr lang="zh-CN" altLang="en-US" dirty="0"/>
              <a:t>是一个为建设交互性好适用于移动设备地图，而开发的现代的、开源的 </a:t>
            </a:r>
            <a:r>
              <a:rPr lang="en-US" altLang="zh-CN" dirty="0"/>
              <a:t>JavaScript </a:t>
            </a:r>
            <a:r>
              <a:rPr lang="zh-CN" altLang="en-US" dirty="0"/>
              <a:t>库。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4EDFEB-E448-4015-9AD2-080B3FC2E0BE}"/>
              </a:ext>
            </a:extLst>
          </p:cNvPr>
          <p:cNvSpPr txBox="1"/>
          <p:nvPr/>
        </p:nvSpPr>
        <p:spPr>
          <a:xfrm>
            <a:off x="884145" y="6064597"/>
            <a:ext cx="381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DEMO</a:t>
            </a:r>
            <a:r>
              <a:rPr lang="zh-CN" altLang="en-US" dirty="0">
                <a:hlinkClick r:id="rId4"/>
              </a:rPr>
              <a:t>详细</a:t>
            </a:r>
            <a:r>
              <a:rPr lang="zh-CN" altLang="en-US" dirty="0"/>
              <a:t>      </a:t>
            </a:r>
            <a:r>
              <a:rPr lang="en-US" altLang="zh-CN" dirty="0">
                <a:hlinkClick r:id="rId5"/>
              </a:rPr>
              <a:t>Github </a:t>
            </a:r>
            <a:r>
              <a:rPr lang="zh-CN" altLang="en-US" dirty="0">
                <a:hlinkClick r:id="rId5"/>
              </a:rPr>
              <a:t>地址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4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409548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Leaflet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开发基本功能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9182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Leaflet API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AEED62-CF52-4F93-AF7D-02E48A6A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5" y="1382991"/>
            <a:ext cx="11847619" cy="4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5958648" y="2571323"/>
            <a:ext cx="5753498" cy="126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altLang="zh-CN" sz="7593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7593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基本概念</a:t>
            </a:r>
          </a:p>
        </p:txBody>
      </p:sp>
      <p:sp>
        <p:nvSpPr>
          <p:cNvPr id="3" name="矩形 10"/>
          <p:cNvSpPr>
            <a:spLocks noChangeArrowheads="1"/>
          </p:cNvSpPr>
          <p:nvPr/>
        </p:nvSpPr>
        <p:spPr bwMode="auto">
          <a:xfrm>
            <a:off x="7396541" y="1744117"/>
            <a:ext cx="431560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 algn="r"/>
            <a:r>
              <a:rPr lang="en-US" altLang="zh-CN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BASIC</a:t>
            </a:r>
            <a:r>
              <a:rPr lang="zh-CN" altLang="en-US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CONCEPTIONS</a:t>
            </a:r>
            <a:r>
              <a:rPr lang="zh-CN" altLang="en-US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</a:t>
            </a:r>
            <a:r>
              <a:rPr lang="zh-CN" altLang="en-US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endParaRPr lang="zh-CN" altLang="en-US" sz="2002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 Box 3"/>
          <p:cNvSpPr>
            <a:spLocks noChangeArrowheads="1"/>
          </p:cNvSpPr>
          <p:nvPr/>
        </p:nvSpPr>
        <p:spPr bwMode="auto">
          <a:xfrm>
            <a:off x="2108895" y="870685"/>
            <a:ext cx="2994731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rgbClr val="9B032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3900" b="1" dirty="0">
              <a:solidFill>
                <a:srgbClr val="9B0320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直接连接符 11"/>
          <p:cNvSpPr>
            <a:spLocks noChangeShapeType="1"/>
          </p:cNvSpPr>
          <p:nvPr/>
        </p:nvSpPr>
        <p:spPr bwMode="auto">
          <a:xfrm>
            <a:off x="6253117" y="2273422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409548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Leaflet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开发基本功能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9073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Demo 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演示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6EAC57-30A9-4CA2-9CB2-C2E245369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7" y="1491767"/>
            <a:ext cx="4916946" cy="24482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536F0B-A900-485C-9682-0BC14540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4" y="3616325"/>
            <a:ext cx="5383138" cy="26804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F7F8A8-104A-493A-91C5-0EAC822C140B}"/>
              </a:ext>
            </a:extLst>
          </p:cNvPr>
          <p:cNvSpPr txBox="1"/>
          <p:nvPr/>
        </p:nvSpPr>
        <p:spPr>
          <a:xfrm>
            <a:off x="164679" y="107013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定位到当前位置 </a:t>
            </a:r>
            <a:r>
              <a:rPr lang="en-US" altLang="zh-CN" b="1" dirty="0">
                <a:hlinkClick r:id="rId4"/>
              </a:rPr>
              <a:t>Demo 1.1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4E6E33-4A48-4C2D-A14B-B0E464489305}"/>
              </a:ext>
            </a:extLst>
          </p:cNvPr>
          <p:cNvSpPr txBox="1"/>
          <p:nvPr/>
        </p:nvSpPr>
        <p:spPr>
          <a:xfrm>
            <a:off x="5746029" y="43637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信息窗口  </a:t>
            </a:r>
            <a:r>
              <a:rPr lang="en-US" altLang="zh-CN" b="1" dirty="0">
                <a:hlinkClick r:id="rId5"/>
              </a:rPr>
              <a:t>Demo 5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FE4EBE-761E-4E5F-8B6E-D63EC59D2BB5}"/>
              </a:ext>
            </a:extLst>
          </p:cNvPr>
          <p:cNvSpPr txBox="1"/>
          <p:nvPr/>
        </p:nvSpPr>
        <p:spPr>
          <a:xfrm>
            <a:off x="492342" y="6426947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要素标绘  </a:t>
            </a:r>
            <a:r>
              <a:rPr lang="en-US" altLang="zh-CN" b="1" dirty="0">
                <a:hlinkClick r:id="rId6"/>
              </a:rPr>
              <a:t>Demo 4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2A3B6A9-EB45-4FB3-916D-EAA890020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86" y="869709"/>
            <a:ext cx="5693049" cy="283471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6791FE2-AFEE-4DB5-9588-25BEE2B7CFFD}"/>
              </a:ext>
            </a:extLst>
          </p:cNvPr>
          <p:cNvSpPr txBox="1"/>
          <p:nvPr/>
        </p:nvSpPr>
        <p:spPr>
          <a:xfrm>
            <a:off x="6506975" y="380900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 </a:t>
            </a:r>
            <a:r>
              <a:rPr lang="en-US" altLang="zh-CN" b="1" dirty="0"/>
              <a:t>Geojson </a:t>
            </a:r>
            <a:r>
              <a:rPr lang="en-US" altLang="zh-CN" b="1" dirty="0">
                <a:hlinkClick r:id="rId8"/>
              </a:rPr>
              <a:t>Demo 6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DAE1CB-BFA5-4C47-AA72-4C20F3EB97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91" y="4226769"/>
            <a:ext cx="5239122" cy="26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5719134" y="2589480"/>
            <a:ext cx="6038833" cy="126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CN" altLang="en-US" sz="7593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技术交流讨论</a:t>
            </a:r>
          </a:p>
        </p:txBody>
      </p:sp>
      <p:sp>
        <p:nvSpPr>
          <p:cNvPr id="3" name="矩形 10"/>
          <p:cNvSpPr>
            <a:spLocks noChangeArrowheads="1"/>
          </p:cNvSpPr>
          <p:nvPr/>
        </p:nvSpPr>
        <p:spPr bwMode="auto">
          <a:xfrm>
            <a:off x="8455332" y="1775860"/>
            <a:ext cx="330263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DISCUSSION</a:t>
            </a:r>
            <a:endParaRPr lang="zh-CN" altLang="en-US" sz="2002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直接连接符 11"/>
          <p:cNvSpPr>
            <a:spLocks noChangeShapeType="1"/>
          </p:cNvSpPr>
          <p:nvPr/>
        </p:nvSpPr>
        <p:spPr bwMode="auto">
          <a:xfrm>
            <a:off x="6253117" y="22128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953441" y="870685"/>
            <a:ext cx="3358612" cy="3770263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rgbClr val="9B032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CN" sz="23900" dirty="0">
                <a:solidFill>
                  <a:srgbClr val="9B032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23900" b="1" dirty="0">
              <a:solidFill>
                <a:srgbClr val="9B0320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88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1544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技术交流讨论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6526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关于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Leaflet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开发插件</a:t>
            </a:r>
          </a:p>
        </p:txBody>
      </p:sp>
      <p:sp>
        <p:nvSpPr>
          <p:cNvPr id="5" name="MH_Number_1">
            <a:extLst>
              <a:ext uri="{FF2B5EF4-FFF2-40B4-BE49-F238E27FC236}">
                <a16:creationId xmlns:a16="http://schemas.microsoft.com/office/drawing/2014/main" id="{E7FAA518-561B-4559-A6F1-40EE23D3F87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35330" y="1570286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637A8CE3-A14B-43A0-83D3-94B066B59A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60823" y="1456085"/>
            <a:ext cx="10661704" cy="86177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国内常用地图服务资源加载插件 </a:t>
            </a:r>
            <a:r>
              <a:rPr lang="en-US" altLang="zh-CN" sz="2800" dirty="0">
                <a:solidFill>
                  <a:srgbClr val="666666"/>
                </a:solidFill>
                <a:latin typeface="-apple-system"/>
              </a:rPr>
              <a:t>Leaflet.ChineseTmsProviders </a:t>
            </a:r>
            <a:r>
              <a:rPr lang="en-US" altLang="zh-CN" sz="2800" dirty="0">
                <a:solidFill>
                  <a:srgbClr val="225599"/>
                </a:solidFill>
                <a:latin typeface="-apple-system"/>
                <a:hlinkClick r:id="rId11"/>
              </a:rPr>
              <a:t>Provider for Chinese Tms Service</a:t>
            </a:r>
            <a:r>
              <a:rPr lang="zh-CN" altLang="en-US" sz="2800" b="1" dirty="0"/>
              <a:t>插件</a:t>
            </a:r>
          </a:p>
        </p:txBody>
      </p:sp>
      <p:sp>
        <p:nvSpPr>
          <p:cNvPr id="7" name="MH_Number_2">
            <a:extLst>
              <a:ext uri="{FF2B5EF4-FFF2-40B4-BE49-F238E27FC236}">
                <a16:creationId xmlns:a16="http://schemas.microsoft.com/office/drawing/2014/main" id="{71DBB19B-05BB-4029-8032-FCE561B6828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8137" y="2815379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MH_Entry_2">
            <a:extLst>
              <a:ext uri="{FF2B5EF4-FFF2-40B4-BE49-F238E27FC236}">
                <a16:creationId xmlns:a16="http://schemas.microsoft.com/office/drawing/2014/main" id="{A242F557-63D8-46E5-8F13-055E537797B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47207" y="2796113"/>
            <a:ext cx="3525386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sz="2800" b="1" dirty="0"/>
          </a:p>
        </p:txBody>
      </p:sp>
      <p:sp>
        <p:nvSpPr>
          <p:cNvPr id="10" name="MH_Number_4">
            <a:extLst>
              <a:ext uri="{FF2B5EF4-FFF2-40B4-BE49-F238E27FC236}">
                <a16:creationId xmlns:a16="http://schemas.microsoft.com/office/drawing/2014/main" id="{3FEDAC20-2D54-4770-A781-33FB46E3C75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33590" y="3677093"/>
            <a:ext cx="227233" cy="227233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2E91A8-30AD-4544-92D6-45CADE556BCB}"/>
              </a:ext>
            </a:extLst>
          </p:cNvPr>
          <p:cNvSpPr txBox="1"/>
          <p:nvPr/>
        </p:nvSpPr>
        <p:spPr>
          <a:xfrm>
            <a:off x="1376922" y="2772234"/>
            <a:ext cx="475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优化</a:t>
            </a:r>
            <a:r>
              <a:rPr lang="en-US" altLang="zh-CN" sz="2400" b="1" dirty="0">
                <a:solidFill>
                  <a:srgbClr val="333333"/>
                </a:solidFill>
                <a:latin typeface="-apple-system"/>
              </a:rPr>
              <a:t>marker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相关的插件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B160FB-7350-453F-95D7-20742DB13F9F}"/>
              </a:ext>
            </a:extLst>
          </p:cNvPr>
          <p:cNvSpPr txBox="1"/>
          <p:nvPr/>
        </p:nvSpPr>
        <p:spPr>
          <a:xfrm>
            <a:off x="1600918" y="3590655"/>
            <a:ext cx="5680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-apple-system"/>
              </a:rPr>
              <a:t>提供了丰富多彩的图标  </a:t>
            </a:r>
            <a:r>
              <a:rPr lang="en-US" altLang="zh-CN" sz="2000" b="1" dirty="0">
                <a:latin typeface="-apple-system"/>
                <a:hlinkClick r:id="rId12"/>
              </a:rPr>
              <a:t>Leaflet.awesome-markers</a:t>
            </a:r>
            <a:endParaRPr lang="zh-CN" altLang="en-US" sz="2000" b="1" dirty="0">
              <a:latin typeface="-apple-system"/>
            </a:endParaRPr>
          </a:p>
        </p:txBody>
      </p:sp>
      <p:sp>
        <p:nvSpPr>
          <p:cNvPr id="23" name="MH_Number_4">
            <a:extLst>
              <a:ext uri="{FF2B5EF4-FFF2-40B4-BE49-F238E27FC236}">
                <a16:creationId xmlns:a16="http://schemas.microsoft.com/office/drawing/2014/main" id="{757E30AB-EF10-49AB-9A69-35386A60F77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33590" y="4261082"/>
            <a:ext cx="227233" cy="227233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616E8A-79D2-49DC-87EB-5296FAF3029E}"/>
              </a:ext>
            </a:extLst>
          </p:cNvPr>
          <p:cNvSpPr txBox="1"/>
          <p:nvPr/>
        </p:nvSpPr>
        <p:spPr>
          <a:xfrm>
            <a:off x="1600918" y="4174644"/>
            <a:ext cx="4528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-apple-system"/>
              </a:rPr>
              <a:t>强大的集聚插件  </a:t>
            </a:r>
            <a:r>
              <a:rPr lang="en-US" altLang="zh-CN" sz="2000" b="1" dirty="0">
                <a:latin typeface="-apple-system"/>
                <a:hlinkClick r:id="rId13"/>
              </a:rPr>
              <a:t>Leaflet.markercluster</a:t>
            </a:r>
            <a:endParaRPr lang="zh-CN" altLang="en-US" sz="2000" b="1" dirty="0">
              <a:latin typeface="-apple-system"/>
            </a:endParaRPr>
          </a:p>
        </p:txBody>
      </p:sp>
      <p:sp>
        <p:nvSpPr>
          <p:cNvPr id="25" name="MH_Number_4">
            <a:extLst>
              <a:ext uri="{FF2B5EF4-FFF2-40B4-BE49-F238E27FC236}">
                <a16:creationId xmlns:a16="http://schemas.microsoft.com/office/drawing/2014/main" id="{10A7B373-3DE1-4EB7-B12D-04CD026AD36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33590" y="4866613"/>
            <a:ext cx="227233" cy="227233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1CB54DA-77C1-47B7-A124-30EBA69C8062}"/>
              </a:ext>
            </a:extLst>
          </p:cNvPr>
          <p:cNvSpPr txBox="1"/>
          <p:nvPr/>
        </p:nvSpPr>
        <p:spPr>
          <a:xfrm>
            <a:off x="1600918" y="4780175"/>
            <a:ext cx="4528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-apple-system"/>
              </a:rPr>
              <a:t>优化的</a:t>
            </a:r>
            <a:r>
              <a:rPr lang="en-US" altLang="zh-CN" sz="2000" b="1" dirty="0">
                <a:latin typeface="-apple-system"/>
              </a:rPr>
              <a:t>label  </a:t>
            </a:r>
            <a:r>
              <a:rPr lang="en-US" altLang="zh-CN" sz="2000" b="1" dirty="0">
                <a:latin typeface="-apple-system"/>
                <a:hlinkClick r:id="rId14"/>
              </a:rPr>
              <a:t>Leaflet.label</a:t>
            </a:r>
            <a:endParaRPr lang="zh-CN" altLang="en-US" sz="2000" b="1" dirty="0">
              <a:latin typeface="-apple-system"/>
            </a:endParaRPr>
          </a:p>
        </p:txBody>
      </p:sp>
      <p:sp>
        <p:nvSpPr>
          <p:cNvPr id="27" name="MH_Number_4">
            <a:extLst>
              <a:ext uri="{FF2B5EF4-FFF2-40B4-BE49-F238E27FC236}">
                <a16:creationId xmlns:a16="http://schemas.microsoft.com/office/drawing/2014/main" id="{C2B33019-6CE9-4A76-B260-532393545A6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33590" y="5461142"/>
            <a:ext cx="227233" cy="227233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18AE37-5B11-4D51-89B7-364D2D10AA84}"/>
              </a:ext>
            </a:extLst>
          </p:cNvPr>
          <p:cNvSpPr txBox="1"/>
          <p:nvPr/>
        </p:nvSpPr>
        <p:spPr>
          <a:xfrm>
            <a:off x="1600918" y="5374704"/>
            <a:ext cx="818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-apple-system"/>
              </a:rPr>
              <a:t>优化重叠在一起的</a:t>
            </a:r>
            <a:r>
              <a:rPr lang="en-US" altLang="zh-CN" sz="2000" b="1" dirty="0">
                <a:latin typeface="-apple-system"/>
              </a:rPr>
              <a:t>markers  </a:t>
            </a:r>
            <a:r>
              <a:rPr lang="en-US" altLang="zh-CN" sz="2000" b="1" dirty="0">
                <a:latin typeface="-apple-system"/>
                <a:hlinkClick r:id="rId15"/>
              </a:rPr>
              <a:t>OverlappingMarkerSpiderfier-Leaflet</a:t>
            </a:r>
            <a:endParaRPr lang="zh-CN" altLang="en-US" sz="2000" b="1" dirty="0">
              <a:latin typeface="-apple-system"/>
            </a:endParaRPr>
          </a:p>
        </p:txBody>
      </p:sp>
      <p:sp>
        <p:nvSpPr>
          <p:cNvPr id="31" name="MH_Number_4">
            <a:extLst>
              <a:ext uri="{FF2B5EF4-FFF2-40B4-BE49-F238E27FC236}">
                <a16:creationId xmlns:a16="http://schemas.microsoft.com/office/drawing/2014/main" id="{2CB6A04A-4F7B-4A52-8315-330A0D1B5C8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33590" y="6077213"/>
            <a:ext cx="227233" cy="227233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F007D6B-BBB7-4DE0-90EC-CB84543AF1F8}"/>
              </a:ext>
            </a:extLst>
          </p:cNvPr>
          <p:cNvSpPr txBox="1"/>
          <p:nvPr/>
        </p:nvSpPr>
        <p:spPr>
          <a:xfrm>
            <a:off x="1600918" y="5990775"/>
            <a:ext cx="818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-apple-system"/>
              </a:rPr>
              <a:t>优化在边框上显示不在当前视野中的</a:t>
            </a:r>
            <a:r>
              <a:rPr lang="en-US" altLang="zh-CN" sz="2000" b="1" dirty="0">
                <a:latin typeface="-apple-system"/>
              </a:rPr>
              <a:t>marker   </a:t>
            </a:r>
            <a:r>
              <a:rPr lang="en-US" altLang="zh-CN" sz="2000" b="1" dirty="0">
                <a:latin typeface="-apple-system"/>
                <a:hlinkClick r:id="rId16"/>
              </a:rPr>
              <a:t>Leaflet.EdgeMarker</a:t>
            </a:r>
            <a:endParaRPr lang="zh-CN" altLang="en-US" sz="2000" b="1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46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1544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技术交流讨论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关于问题</a:t>
            </a:r>
          </a:p>
        </p:txBody>
      </p:sp>
      <p:sp>
        <p:nvSpPr>
          <p:cNvPr id="4" name="MH_Number_1">
            <a:extLst>
              <a:ext uri="{FF2B5EF4-FFF2-40B4-BE49-F238E27FC236}">
                <a16:creationId xmlns:a16="http://schemas.microsoft.com/office/drawing/2014/main" id="{9C3B3460-DBA7-4572-BE34-BBEBC04FF4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4216" y="1669291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F005C4A8-3EDE-4A77-83DD-9779F0B73B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16807" y="1643680"/>
            <a:ext cx="10661704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模块化开发的加载包注意的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  <a:hlinkClick r:id="rId6"/>
              </a:rPr>
              <a:t>问题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zh-CN" altLang="en-US" sz="2800" b="1" dirty="0"/>
              <a:t>插件</a:t>
            </a:r>
          </a:p>
        </p:txBody>
      </p:sp>
      <p:sp>
        <p:nvSpPr>
          <p:cNvPr id="6" name="MH_Number_2">
            <a:extLst>
              <a:ext uri="{FF2B5EF4-FFF2-40B4-BE49-F238E27FC236}">
                <a16:creationId xmlns:a16="http://schemas.microsoft.com/office/drawing/2014/main" id="{67698DE8-209A-4063-8546-B839CC19A5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7023" y="2914384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MH_Entry_2">
            <a:extLst>
              <a:ext uri="{FF2B5EF4-FFF2-40B4-BE49-F238E27FC236}">
                <a16:creationId xmlns:a16="http://schemas.microsoft.com/office/drawing/2014/main" id="{A0BD2B5C-538D-4290-9A49-9D59AD8FAFF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36093" y="2895118"/>
            <a:ext cx="3525386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B8155-D558-4E13-BBC5-7BE7F5A4BFEC}"/>
              </a:ext>
            </a:extLst>
          </p:cNvPr>
          <p:cNvSpPr txBox="1"/>
          <p:nvPr/>
        </p:nvSpPr>
        <p:spPr>
          <a:xfrm>
            <a:off x="1239963" y="2688718"/>
            <a:ext cx="11212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关于</a:t>
            </a:r>
            <a:r>
              <a:rPr lang="en-US" altLang="zh-CN" sz="2400" b="1" dirty="0">
                <a:solidFill>
                  <a:srgbClr val="333333"/>
                </a:solidFill>
                <a:latin typeface="-apple-system"/>
              </a:rPr>
              <a:t>Leaflet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和</a:t>
            </a:r>
            <a:r>
              <a:rPr lang="en-US" altLang="zh-CN" sz="2400" b="1" dirty="0">
                <a:solidFill>
                  <a:srgbClr val="333333"/>
                </a:solidFill>
                <a:latin typeface="-apple-system"/>
              </a:rPr>
              <a:t>esri-leaflet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一起使用</a:t>
            </a:r>
            <a:r>
              <a:rPr lang="en-US" altLang="zh-CN" sz="2400" b="1" dirty="0">
                <a:solidFill>
                  <a:srgbClr val="333333"/>
                </a:solidFill>
                <a:latin typeface="-apple-system"/>
              </a:rPr>
              <a:t>L.esri.TiledMapLayer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加载</a:t>
            </a:r>
            <a:r>
              <a:rPr lang="en-US" altLang="zh-CN" sz="2400" b="1" dirty="0">
                <a:solidFill>
                  <a:srgbClr val="333333"/>
                </a:solidFill>
                <a:latin typeface="-apple-system"/>
              </a:rPr>
              <a:t>ArcGIS 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服务切片底图时，控制台打印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  <a:hlinkClick r:id="rId7"/>
              </a:rPr>
              <a:t>报错</a:t>
            </a:r>
            <a:endParaRPr lang="zh-CN" altLang="en-US" sz="2400" b="1" dirty="0">
              <a:solidFill>
                <a:srgbClr val="333333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5747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3213195" y="4107646"/>
            <a:ext cx="64198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3600" cap="all" dirty="0">
                <a:solidFill>
                  <a:schemeClr val="bg1"/>
                </a:solidFill>
                <a:cs typeface="Arial" panose="020B0604020202020204" pitchFamily="34" charset="0"/>
              </a:rPr>
              <a:t>集思广益，匠心智造</a:t>
            </a:r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3327495" y="4689514"/>
            <a:ext cx="6191250" cy="28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3213195" y="5097695"/>
            <a:ext cx="6419850" cy="5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四川集思数源信息技术有限公司</a:t>
            </a:r>
            <a:endParaRPr lang="en-US" altLang="zh-CN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www.gis-data.cn</a:t>
            </a:r>
            <a:endParaRPr lang="zh-CN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8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92023" y="621037"/>
            <a:ext cx="9954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What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14"/>
          <p:cNvSpPr/>
          <p:nvPr/>
        </p:nvSpPr>
        <p:spPr>
          <a:xfrm flipV="1">
            <a:off x="2078" y="3845226"/>
            <a:ext cx="4459877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9B032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502236" y="3846775"/>
            <a:ext cx="1883484" cy="1882041"/>
            <a:chOff x="3225639" y="4543565"/>
            <a:chExt cx="1735762" cy="1734334"/>
          </a:xfrm>
          <a:solidFill>
            <a:srgbClr val="9B0320"/>
          </a:solidFill>
        </p:grpSpPr>
        <p:sp>
          <p:nvSpPr>
            <p:cNvPr id="6" name="椭圆 5"/>
            <p:cNvSpPr/>
            <p:nvPr/>
          </p:nvSpPr>
          <p:spPr>
            <a:xfrm flipV="1">
              <a:off x="3225639" y="4543565"/>
              <a:ext cx="1735762" cy="1734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0800000" flipV="1">
              <a:off x="3450403" y="4786205"/>
              <a:ext cx="1284515" cy="128451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tIns="50619" anchor="ctr" anchorCtr="1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en-US" altLang="zh-CN" sz="4359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4359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14"/>
          <p:cNvSpPr/>
          <p:nvPr/>
        </p:nvSpPr>
        <p:spPr>
          <a:xfrm>
            <a:off x="2079" y="3271869"/>
            <a:ext cx="7594539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0"/>
                </a:moveTo>
                <a:lnTo>
                  <a:pt x="4571707" y="0"/>
                </a:lnTo>
                <a:lnTo>
                  <a:pt x="4571707" y="242218"/>
                </a:lnTo>
                <a:lnTo>
                  <a:pt x="0" y="242218"/>
                </a:lnTo>
                <a:close/>
              </a:path>
            </a:pathLst>
          </a:custGeom>
          <a:solidFill>
            <a:srgbClr val="9B03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54875" y="1659421"/>
            <a:ext cx="1883484" cy="1883593"/>
            <a:chOff x="6131016" y="674750"/>
            <a:chExt cx="1735762" cy="1735763"/>
          </a:xfrm>
          <a:solidFill>
            <a:srgbClr val="9B0320"/>
          </a:solidFill>
        </p:grpSpPr>
        <p:sp>
          <p:nvSpPr>
            <p:cNvPr id="10" name="椭圆 9"/>
            <p:cNvSpPr/>
            <p:nvPr/>
          </p:nvSpPr>
          <p:spPr>
            <a:xfrm>
              <a:off x="6131016" y="674750"/>
              <a:ext cx="1735762" cy="17357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355778" y="899818"/>
              <a:ext cx="1284515" cy="128451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tIns="50619" anchor="ctr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en-US" altLang="zh-CN" sz="4359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4359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" name="矩形 14"/>
          <p:cNvSpPr/>
          <p:nvPr/>
        </p:nvSpPr>
        <p:spPr>
          <a:xfrm flipV="1">
            <a:off x="6616019" y="3845226"/>
            <a:ext cx="6242026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9B032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4276" y="3846775"/>
            <a:ext cx="1883484" cy="1882041"/>
            <a:chOff x="5227325" y="4543565"/>
            <a:chExt cx="1735762" cy="1734334"/>
          </a:xfrm>
          <a:solidFill>
            <a:srgbClr val="9B0320"/>
          </a:solidFill>
        </p:grpSpPr>
        <p:sp>
          <p:nvSpPr>
            <p:cNvPr id="14" name="椭圆 13"/>
            <p:cNvSpPr/>
            <p:nvPr/>
          </p:nvSpPr>
          <p:spPr>
            <a:xfrm flipV="1">
              <a:off x="5227325" y="4543565"/>
              <a:ext cx="1735762" cy="1734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 flipV="1">
              <a:off x="5460802" y="4768780"/>
              <a:ext cx="1284515" cy="128451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tIns="50619" anchor="ctr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en-US" altLang="zh-CN" sz="4359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4359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74744" y="2125684"/>
            <a:ext cx="3026639" cy="764986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定性描述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地图（纸质、羊皮、丝绢等）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地理信息系统（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GIS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74744" y="1705030"/>
            <a:ext cx="2037419" cy="432588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地理学第三代语言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2608" y="5029200"/>
            <a:ext cx="2577180" cy="986585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地理学、地图学为基础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计算机科学为支撑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融合遥感、定位导航系统、数学、智能硬件技术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0709" y="4620479"/>
            <a:ext cx="1354540" cy="432588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综合性科学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79497" y="4961664"/>
            <a:ext cx="2466301" cy="986585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软硬件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数据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业务模型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以地理位置为入口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涵盖采集、处理、存储、查询、分析、显示、输出全过程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9498" y="4529076"/>
            <a:ext cx="892875" cy="432588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系统化</a:t>
            </a:r>
          </a:p>
        </p:txBody>
      </p:sp>
      <p:pic>
        <p:nvPicPr>
          <p:cNvPr id="23" name="Picture 88" descr="comp_blu_map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566" y="4838442"/>
            <a:ext cx="663575" cy="688975"/>
          </a:xfrm>
          <a:prstGeom prst="rect">
            <a:avLst/>
          </a:prstGeom>
        </p:spPr>
      </p:pic>
      <p:pic>
        <p:nvPicPr>
          <p:cNvPr id="24" name="Picture 58" descr="tower_globe_bl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535" y="4529076"/>
            <a:ext cx="619125" cy="733425"/>
          </a:xfrm>
          <a:prstGeom prst="rect">
            <a:avLst/>
          </a:prstGeom>
        </p:spPr>
      </p:pic>
      <p:grpSp>
        <p:nvGrpSpPr>
          <p:cNvPr id="25" name="Group 98"/>
          <p:cNvGrpSpPr/>
          <p:nvPr/>
        </p:nvGrpSpPr>
        <p:grpSpPr>
          <a:xfrm>
            <a:off x="10221435" y="5489177"/>
            <a:ext cx="1150236" cy="807755"/>
            <a:chOff x="395113" y="485337"/>
            <a:chExt cx="1150236" cy="807755"/>
          </a:xfrm>
        </p:grpSpPr>
        <p:pic>
          <p:nvPicPr>
            <p:cNvPr id="26" name="Picture 118" descr="screenshot_explorer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49" y="485337"/>
              <a:ext cx="673100" cy="501650"/>
            </a:xfrm>
            <a:prstGeom prst="rect">
              <a:avLst/>
            </a:prstGeom>
          </p:spPr>
        </p:pic>
        <p:pic>
          <p:nvPicPr>
            <p:cNvPr id="27" name="Picture 119" descr="database_org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560" y="650365"/>
              <a:ext cx="439222" cy="421137"/>
            </a:xfrm>
            <a:prstGeom prst="rect">
              <a:avLst/>
            </a:prstGeom>
          </p:spPr>
        </p:pic>
        <p:pic>
          <p:nvPicPr>
            <p:cNvPr id="28" name="Picture 120" descr="layers_bl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2949" y="833582"/>
              <a:ext cx="391372" cy="413237"/>
            </a:xfrm>
            <a:prstGeom prst="rect">
              <a:avLst/>
            </a:prstGeom>
          </p:spPr>
        </p:pic>
        <p:pic>
          <p:nvPicPr>
            <p:cNvPr id="29" name="Picture 121" descr="datamodel_03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113" y="962660"/>
              <a:ext cx="479485" cy="330432"/>
            </a:xfrm>
            <a:prstGeom prst="rect">
              <a:avLst/>
            </a:prstGeom>
          </p:spPr>
        </p:pic>
      </p:grpSp>
      <p:pic>
        <p:nvPicPr>
          <p:cNvPr id="30" name="Picture 63" descr="satellit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5306" y="5862051"/>
            <a:ext cx="739775" cy="647700"/>
          </a:xfrm>
          <a:prstGeom prst="rect">
            <a:avLst/>
          </a:prstGeom>
        </p:spPr>
      </p:pic>
      <p:pic>
        <p:nvPicPr>
          <p:cNvPr id="32" name="Picture 96" descr="jet_blu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367" y="5862051"/>
            <a:ext cx="717550" cy="673100"/>
          </a:xfrm>
          <a:prstGeom prst="rect">
            <a:avLst/>
          </a:prstGeom>
        </p:spPr>
      </p:pic>
      <p:pic>
        <p:nvPicPr>
          <p:cNvPr id="33" name="Picture 82" descr="users_map-pres_0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8311" y="1999051"/>
            <a:ext cx="9048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8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21031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的核心是地图（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Map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）</a:t>
            </a:r>
          </a:p>
        </p:txBody>
      </p:sp>
      <p:pic>
        <p:nvPicPr>
          <p:cNvPr id="11" name="Picture 79" descr="map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052" y="4841384"/>
            <a:ext cx="2863245" cy="1980066"/>
          </a:xfrm>
          <a:prstGeom prst="rect">
            <a:avLst/>
          </a:prstGeom>
        </p:spPr>
      </p:pic>
      <p:pic>
        <p:nvPicPr>
          <p:cNvPr id="14" name="Picture 40" descr="Picture 3.png"/>
          <p:cNvPicPr>
            <a:picLocks/>
          </p:cNvPicPr>
          <p:nvPr/>
        </p:nvPicPr>
        <p:blipFill>
          <a:blip r:embed="rId3"/>
          <a:srcRect t="13811" r="25587" b="11574"/>
          <a:stretch>
            <a:fillRect/>
          </a:stretch>
        </p:blipFill>
        <p:spPr>
          <a:xfrm>
            <a:off x="2777644" y="1215162"/>
            <a:ext cx="1450975" cy="1149350"/>
          </a:xfrm>
          <a:prstGeom prst="rect">
            <a:avLst/>
          </a:prstGeom>
        </p:spPr>
      </p:pic>
      <p:pic>
        <p:nvPicPr>
          <p:cNvPr id="15" name="Picture 54" descr="Picture 9.png"/>
          <p:cNvPicPr>
            <a:picLocks/>
          </p:cNvPicPr>
          <p:nvPr/>
        </p:nvPicPr>
        <p:blipFill>
          <a:blip r:embed="rId4"/>
          <a:srcRect r="2282"/>
          <a:stretch>
            <a:fillRect/>
          </a:stretch>
        </p:blipFill>
        <p:spPr>
          <a:xfrm>
            <a:off x="4457359" y="1215164"/>
            <a:ext cx="1450975" cy="1149348"/>
          </a:xfrm>
          <a:prstGeom prst="rect">
            <a:avLst/>
          </a:prstGeom>
        </p:spPr>
      </p:pic>
      <p:pic>
        <p:nvPicPr>
          <p:cNvPr id="16" name="Picture 53" descr="Picture 8.png"/>
          <p:cNvPicPr>
            <a:picLocks/>
          </p:cNvPicPr>
          <p:nvPr/>
        </p:nvPicPr>
        <p:blipFill>
          <a:blip r:embed="rId5"/>
          <a:srcRect r="835"/>
          <a:stretch>
            <a:fillRect/>
          </a:stretch>
        </p:blipFill>
        <p:spPr>
          <a:xfrm>
            <a:off x="6205743" y="1229086"/>
            <a:ext cx="1450975" cy="1149350"/>
          </a:xfrm>
          <a:prstGeom prst="rect">
            <a:avLst/>
          </a:prstGeom>
        </p:spPr>
      </p:pic>
      <p:pic>
        <p:nvPicPr>
          <p:cNvPr id="18" name="Picture 16" descr="Picture 1.png"/>
          <p:cNvPicPr>
            <a:picLocks/>
          </p:cNvPicPr>
          <p:nvPr/>
        </p:nvPicPr>
        <p:blipFill>
          <a:blip r:embed="rId6"/>
          <a:srcRect l="2455" t="2618" r="4427" b="2877"/>
          <a:stretch>
            <a:fillRect/>
          </a:stretch>
        </p:blipFill>
        <p:spPr>
          <a:xfrm>
            <a:off x="7959132" y="1215162"/>
            <a:ext cx="1450975" cy="11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34" descr="300_1_Tupper_Space_Class-r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89454" y="2659640"/>
            <a:ext cx="2878330" cy="2085992"/>
          </a:xfrm>
          <a:prstGeom prst="rect">
            <a:avLst/>
          </a:prstGeom>
          <a:noFill/>
          <a:ln>
            <a:noFill/>
          </a:ln>
          <a:effectLst>
            <a:outerShdw blurRad="190500" dist="63500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6" descr="460_2_UCA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09606" y="4967467"/>
            <a:ext cx="2892410" cy="1903058"/>
          </a:xfrm>
          <a:prstGeom prst="rect">
            <a:avLst/>
          </a:prstGeom>
          <a:noFill/>
          <a:ln>
            <a:noFill/>
          </a:ln>
          <a:effectLst>
            <a:outerShdw blurRad="190500" dist="63500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6" descr="ENCusingPLTSforAGISNautical.jpg"/>
          <p:cNvPicPr>
            <a:picLocks noChangeAspect="1"/>
          </p:cNvPicPr>
          <p:nvPr/>
        </p:nvPicPr>
        <p:blipFill>
          <a:blip r:embed="rId9"/>
          <a:srcRect l="24634" t="6838" r="3289" b="19691"/>
          <a:stretch>
            <a:fillRect/>
          </a:stretch>
        </p:blipFill>
        <p:spPr>
          <a:xfrm>
            <a:off x="6681759" y="2590118"/>
            <a:ext cx="2734029" cy="2140849"/>
          </a:xfrm>
          <a:prstGeom prst="rect">
            <a:avLst/>
          </a:prstGeom>
        </p:spPr>
      </p:pic>
      <p:sp>
        <p:nvSpPr>
          <p:cNvPr id="23" name="MH_Other_1"/>
          <p:cNvSpPr>
            <a:spLocks/>
          </p:cNvSpPr>
          <p:nvPr/>
        </p:nvSpPr>
        <p:spPr bwMode="auto">
          <a:xfrm>
            <a:off x="4508172" y="2632625"/>
            <a:ext cx="3688114" cy="1844894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9B032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MH_Other_2"/>
          <p:cNvSpPr>
            <a:spLocks noChangeArrowheads="1"/>
          </p:cNvSpPr>
          <p:nvPr/>
        </p:nvSpPr>
        <p:spPr bwMode="auto">
          <a:xfrm>
            <a:off x="4760966" y="2944013"/>
            <a:ext cx="3120584" cy="3120584"/>
          </a:xfrm>
          <a:prstGeom prst="ellipse">
            <a:avLst/>
          </a:prstGeom>
          <a:solidFill>
            <a:srgbClr val="9B0320"/>
          </a:solidFill>
          <a:ln>
            <a:noFill/>
          </a:ln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zh-CN" altLang="en-US" sz="12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MH_Other_3"/>
          <p:cNvSpPr>
            <a:spLocks noChangeArrowheads="1"/>
          </p:cNvSpPr>
          <p:nvPr/>
        </p:nvSpPr>
        <p:spPr bwMode="auto">
          <a:xfrm>
            <a:off x="6143800" y="3466343"/>
            <a:ext cx="430252" cy="200226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zh-CN" altLang="en-US" sz="12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MH_Other_4"/>
          <p:cNvSpPr>
            <a:spLocks/>
          </p:cNvSpPr>
          <p:nvPr/>
        </p:nvSpPr>
        <p:spPr bwMode="auto">
          <a:xfrm>
            <a:off x="6508762" y="4256534"/>
            <a:ext cx="796888" cy="1212072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MH_Other_5"/>
          <p:cNvSpPr>
            <a:spLocks/>
          </p:cNvSpPr>
          <p:nvPr/>
        </p:nvSpPr>
        <p:spPr bwMode="auto">
          <a:xfrm flipH="1">
            <a:off x="5407181" y="4256534"/>
            <a:ext cx="798562" cy="1212072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MH_Title_1"/>
          <p:cNvSpPr txBox="1">
            <a:spLocks noChangeArrowheads="1"/>
          </p:cNvSpPr>
          <p:nvPr/>
        </p:nvSpPr>
        <p:spPr bwMode="auto">
          <a:xfrm>
            <a:off x="5689234" y="5551086"/>
            <a:ext cx="1339383" cy="2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地图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MH_SubTitle_1"/>
          <p:cNvSpPr>
            <a:spLocks noChangeArrowheads="1"/>
          </p:cNvSpPr>
          <p:nvPr/>
        </p:nvSpPr>
        <p:spPr bwMode="auto">
          <a:xfrm>
            <a:off x="4153257" y="3909989"/>
            <a:ext cx="1135062" cy="1135062"/>
          </a:xfrm>
          <a:prstGeom prst="ellipse">
            <a:avLst/>
          </a:prstGeom>
          <a:solidFill>
            <a:srgbClr val="9B0320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展现结果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MH_SubTitle_3"/>
          <p:cNvSpPr>
            <a:spLocks noChangeArrowheads="1"/>
          </p:cNvSpPr>
          <p:nvPr/>
        </p:nvSpPr>
        <p:spPr bwMode="auto">
          <a:xfrm>
            <a:off x="7416140" y="3909989"/>
            <a:ext cx="1135062" cy="1135062"/>
          </a:xfrm>
          <a:prstGeom prst="ellipse">
            <a:avLst/>
          </a:prstGeom>
          <a:solidFill>
            <a:srgbClr val="9B0320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提供交互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MH_SubTitle_2"/>
          <p:cNvSpPr>
            <a:spLocks noChangeArrowheads="1"/>
          </p:cNvSpPr>
          <p:nvPr/>
        </p:nvSpPr>
        <p:spPr bwMode="auto">
          <a:xfrm>
            <a:off x="5783863" y="2279385"/>
            <a:ext cx="1135062" cy="1133387"/>
          </a:xfrm>
          <a:prstGeom prst="ellipse">
            <a:avLst/>
          </a:prstGeom>
          <a:solidFill>
            <a:srgbClr val="9B0320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承载数据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5861597" y="1757876"/>
            <a:ext cx="100540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空间数据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1970422" y="4255389"/>
            <a:ext cx="203132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可视化、定位、标绘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24"/>
          <p:cNvSpPr txBox="1"/>
          <p:nvPr/>
        </p:nvSpPr>
        <p:spPr>
          <a:xfrm>
            <a:off x="8661692" y="4255389"/>
            <a:ext cx="285206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地图操作、查询、定位、标绘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1958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图层（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Layer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）</a:t>
            </a:r>
          </a:p>
        </p:txBody>
      </p:sp>
      <p:pic>
        <p:nvPicPr>
          <p:cNvPr id="10" name="Picture 124" descr="map_layer_analysi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7" y="3352889"/>
            <a:ext cx="1662411" cy="985411"/>
          </a:xfrm>
          <a:prstGeom prst="rect">
            <a:avLst/>
          </a:prstGeom>
        </p:spPr>
      </p:pic>
      <p:pic>
        <p:nvPicPr>
          <p:cNvPr id="11" name="Picture 81" descr="gis_web_globe_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4" y="918122"/>
            <a:ext cx="1861091" cy="1762022"/>
          </a:xfrm>
          <a:prstGeom prst="rect">
            <a:avLst/>
          </a:prstGeom>
        </p:spPr>
      </p:pic>
      <p:grpSp>
        <p:nvGrpSpPr>
          <p:cNvPr id="13" name="组 12"/>
          <p:cNvGrpSpPr/>
          <p:nvPr/>
        </p:nvGrpSpPr>
        <p:grpSpPr>
          <a:xfrm>
            <a:off x="756746" y="4988323"/>
            <a:ext cx="1418839" cy="1873525"/>
            <a:chOff x="4598501" y="4257560"/>
            <a:chExt cx="1418839" cy="1873525"/>
          </a:xfrm>
        </p:grpSpPr>
        <p:pic>
          <p:nvPicPr>
            <p:cNvPr id="12" name="Picture 127" descr="raster_layer_0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8501" y="5200501"/>
              <a:ext cx="1418839" cy="930584"/>
            </a:xfrm>
            <a:prstGeom prst="rect">
              <a:avLst/>
            </a:prstGeom>
          </p:spPr>
        </p:pic>
        <p:pic>
          <p:nvPicPr>
            <p:cNvPr id="9" name="Picture 143" descr="map_layer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8501" y="4257560"/>
              <a:ext cx="1413435" cy="1492398"/>
            </a:xfrm>
            <a:prstGeom prst="rect">
              <a:avLst/>
            </a:prstGeom>
          </p:spPr>
        </p:pic>
      </p:grpSp>
      <p:sp>
        <p:nvSpPr>
          <p:cNvPr id="24" name="TextBox 12"/>
          <p:cNvSpPr>
            <a:spLocks noChangeArrowheads="1"/>
          </p:cNvSpPr>
          <p:nvPr/>
        </p:nvSpPr>
        <p:spPr bwMode="auto">
          <a:xfrm>
            <a:off x="6086969" y="1087752"/>
            <a:ext cx="2088232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图层内数据查询、过滤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对图层进行符号化渲染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图层内空间分析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>
            <a:spLocks noChangeArrowheads="1"/>
          </p:cNvSpPr>
          <p:nvPr/>
        </p:nvSpPr>
        <p:spPr bwMode="auto">
          <a:xfrm>
            <a:off x="9305417" y="3279820"/>
            <a:ext cx="2491442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上面的图层会遮盖下面的图层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需按显示要求进行排序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灵活控制图层隐藏和显示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4"/>
          <p:cNvSpPr>
            <a:spLocks noChangeArrowheads="1"/>
          </p:cNvSpPr>
          <p:nvPr/>
        </p:nvSpPr>
        <p:spPr bwMode="auto">
          <a:xfrm>
            <a:off x="8851043" y="5746542"/>
            <a:ext cx="1309509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线图层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面图层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15"/>
          <p:cNvSpPr>
            <a:spLocks noChangeArrowheads="1"/>
          </p:cNvSpPr>
          <p:nvPr/>
        </p:nvSpPr>
        <p:spPr bwMode="auto">
          <a:xfrm>
            <a:off x="4217045" y="5748646"/>
            <a:ext cx="137144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背景底图图层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基础地理图层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业务专题图层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16"/>
          <p:cNvSpPr>
            <a:spLocks noChangeArrowheads="1"/>
          </p:cNvSpPr>
          <p:nvPr/>
        </p:nvSpPr>
        <p:spPr bwMode="auto">
          <a:xfrm>
            <a:off x="3739925" y="3231556"/>
            <a:ext cx="1469137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纯展示图层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可交互图层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可编辑图层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同源异用图层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17"/>
          <p:cNvSpPr>
            <a:spLocks noChangeArrowheads="1"/>
          </p:cNvSpPr>
          <p:nvPr/>
        </p:nvSpPr>
        <p:spPr bwMode="auto">
          <a:xfrm>
            <a:off x="6086971" y="694636"/>
            <a:ext cx="214416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分层便于分类操作</a:t>
            </a:r>
          </a:p>
        </p:txBody>
      </p:sp>
      <p:sp>
        <p:nvSpPr>
          <p:cNvPr id="30" name="TextBox 18"/>
          <p:cNvSpPr>
            <a:spLocks noChangeArrowheads="1"/>
          </p:cNvSpPr>
          <p:nvPr/>
        </p:nvSpPr>
        <p:spPr bwMode="auto">
          <a:xfrm>
            <a:off x="9305417" y="2859420"/>
            <a:ext cx="189930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分层便于排序</a:t>
            </a:r>
          </a:p>
        </p:txBody>
      </p:sp>
      <p:sp>
        <p:nvSpPr>
          <p:cNvPr id="31" name="TextBox 19"/>
          <p:cNvSpPr>
            <a:spLocks noChangeArrowheads="1"/>
          </p:cNvSpPr>
          <p:nvPr/>
        </p:nvSpPr>
        <p:spPr bwMode="auto">
          <a:xfrm>
            <a:off x="8851043" y="5345663"/>
            <a:ext cx="189159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按几何特征分类</a:t>
            </a:r>
          </a:p>
        </p:txBody>
      </p:sp>
      <p:sp>
        <p:nvSpPr>
          <p:cNvPr id="32" name="TextBox 20"/>
          <p:cNvSpPr>
            <a:spLocks noChangeArrowheads="1"/>
          </p:cNvSpPr>
          <p:nvPr/>
        </p:nvSpPr>
        <p:spPr bwMode="auto">
          <a:xfrm>
            <a:off x="4217044" y="5345663"/>
            <a:ext cx="1371442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按用途分类</a:t>
            </a:r>
          </a:p>
        </p:txBody>
      </p:sp>
      <p:sp>
        <p:nvSpPr>
          <p:cNvPr id="33" name="TextBox 21"/>
          <p:cNvSpPr>
            <a:spLocks noChangeArrowheads="1"/>
          </p:cNvSpPr>
          <p:nvPr/>
        </p:nvSpPr>
        <p:spPr bwMode="auto">
          <a:xfrm>
            <a:off x="3739923" y="2815864"/>
            <a:ext cx="1469139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按功能分类</a:t>
            </a:r>
          </a:p>
        </p:txBody>
      </p:sp>
      <p:grpSp>
        <p:nvGrpSpPr>
          <p:cNvPr id="37" name="组 36"/>
          <p:cNvGrpSpPr/>
          <p:nvPr/>
        </p:nvGrpSpPr>
        <p:grpSpPr>
          <a:xfrm>
            <a:off x="4734908" y="1943593"/>
            <a:ext cx="4352745" cy="4149616"/>
            <a:chOff x="4734908" y="1943593"/>
            <a:chExt cx="4352745" cy="4149616"/>
          </a:xfrm>
        </p:grpSpPr>
        <p:sp>
          <p:nvSpPr>
            <p:cNvPr id="14" name="Freeform 7"/>
            <p:cNvSpPr>
              <a:spLocks noChangeArrowheads="1"/>
            </p:cNvSpPr>
            <p:nvPr/>
          </p:nvSpPr>
          <p:spPr bwMode="auto">
            <a:xfrm>
              <a:off x="6181359" y="1943593"/>
              <a:ext cx="1459844" cy="1287965"/>
            </a:xfrm>
            <a:custGeom>
              <a:avLst/>
              <a:gdLst>
                <a:gd name="T0" fmla="*/ 2684 w 2684"/>
                <a:gd name="T1" fmla="*/ 2365 h 2365"/>
                <a:gd name="T2" fmla="*/ 1342 w 2684"/>
                <a:gd name="T3" fmla="*/ 0 h 2365"/>
                <a:gd name="T4" fmla="*/ 0 w 2684"/>
                <a:gd name="T5" fmla="*/ 2365 h 2365"/>
                <a:gd name="T6" fmla="*/ 2684 w 2684"/>
                <a:gd name="T7" fmla="*/ 2365 h 23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84"/>
                <a:gd name="T13" fmla="*/ 0 h 2365"/>
                <a:gd name="T14" fmla="*/ 2684 w 2684"/>
                <a:gd name="T15" fmla="*/ 2365 h 23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84" h="2365">
                  <a:moveTo>
                    <a:pt x="2684" y="2365"/>
                  </a:moveTo>
                  <a:lnTo>
                    <a:pt x="1342" y="0"/>
                  </a:lnTo>
                  <a:lnTo>
                    <a:pt x="0" y="2365"/>
                  </a:lnTo>
                  <a:lnTo>
                    <a:pt x="2684" y="2365"/>
                  </a:lnTo>
                  <a:close/>
                </a:path>
              </a:pathLst>
            </a:custGeom>
            <a:solidFill>
              <a:srgbClr val="9B0320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8"/>
            <p:cNvSpPr>
              <a:spLocks noChangeArrowheads="1"/>
            </p:cNvSpPr>
            <p:nvPr/>
          </p:nvSpPr>
          <p:spPr bwMode="auto">
            <a:xfrm>
              <a:off x="4734908" y="3231557"/>
              <a:ext cx="1446451" cy="1392879"/>
            </a:xfrm>
            <a:custGeom>
              <a:avLst/>
              <a:gdLst>
                <a:gd name="T0" fmla="*/ 2664 w 2664"/>
                <a:gd name="T1" fmla="*/ 0 h 2553"/>
                <a:gd name="T2" fmla="*/ 0 w 2664"/>
                <a:gd name="T3" fmla="*/ 546 h 2553"/>
                <a:gd name="T4" fmla="*/ 1835 w 2664"/>
                <a:gd name="T5" fmla="*/ 2553 h 2553"/>
                <a:gd name="T6" fmla="*/ 2664 w 2664"/>
                <a:gd name="T7" fmla="*/ 0 h 2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64"/>
                <a:gd name="T13" fmla="*/ 0 h 2553"/>
                <a:gd name="T14" fmla="*/ 2664 w 2664"/>
                <a:gd name="T15" fmla="*/ 2553 h 2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64" h="2553">
                  <a:moveTo>
                    <a:pt x="2664" y="0"/>
                  </a:moveTo>
                  <a:lnTo>
                    <a:pt x="0" y="546"/>
                  </a:lnTo>
                  <a:lnTo>
                    <a:pt x="1835" y="255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9B0320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9"/>
            <p:cNvSpPr>
              <a:spLocks noChangeArrowheads="1"/>
            </p:cNvSpPr>
            <p:nvPr/>
          </p:nvSpPr>
          <p:spPr bwMode="auto">
            <a:xfrm>
              <a:off x="5565279" y="4624437"/>
              <a:ext cx="1343770" cy="1468772"/>
            </a:xfrm>
            <a:custGeom>
              <a:avLst/>
              <a:gdLst>
                <a:gd name="T0" fmla="*/ 305 w 2476"/>
                <a:gd name="T1" fmla="*/ 0 h 2702"/>
                <a:gd name="T2" fmla="*/ 0 w 2476"/>
                <a:gd name="T3" fmla="*/ 2702 h 2702"/>
                <a:gd name="T4" fmla="*/ 2476 w 2476"/>
                <a:gd name="T5" fmla="*/ 1578 h 2702"/>
                <a:gd name="T6" fmla="*/ 305 w 2476"/>
                <a:gd name="T7" fmla="*/ 0 h 27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76"/>
                <a:gd name="T13" fmla="*/ 0 h 2702"/>
                <a:gd name="T14" fmla="*/ 2476 w 2476"/>
                <a:gd name="T15" fmla="*/ 2702 h 27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76" h="2702">
                  <a:moveTo>
                    <a:pt x="305" y="0"/>
                  </a:moveTo>
                  <a:lnTo>
                    <a:pt x="0" y="2702"/>
                  </a:lnTo>
                  <a:lnTo>
                    <a:pt x="2476" y="1578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9B0320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0"/>
            <p:cNvSpPr>
              <a:spLocks noChangeArrowheads="1"/>
            </p:cNvSpPr>
            <p:nvPr/>
          </p:nvSpPr>
          <p:spPr bwMode="auto">
            <a:xfrm>
              <a:off x="6909049" y="4624437"/>
              <a:ext cx="1348235" cy="1468772"/>
            </a:xfrm>
            <a:custGeom>
              <a:avLst/>
              <a:gdLst>
                <a:gd name="T0" fmla="*/ 0 w 2476"/>
                <a:gd name="T1" fmla="*/ 1578 h 2702"/>
                <a:gd name="T2" fmla="*/ 2476 w 2476"/>
                <a:gd name="T3" fmla="*/ 2702 h 2702"/>
                <a:gd name="T4" fmla="*/ 2172 w 2476"/>
                <a:gd name="T5" fmla="*/ 0 h 2702"/>
                <a:gd name="T6" fmla="*/ 0 w 2476"/>
                <a:gd name="T7" fmla="*/ 1578 h 27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76"/>
                <a:gd name="T13" fmla="*/ 0 h 2702"/>
                <a:gd name="T14" fmla="*/ 2476 w 2476"/>
                <a:gd name="T15" fmla="*/ 2702 h 27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76" h="2702">
                  <a:moveTo>
                    <a:pt x="0" y="1578"/>
                  </a:moveTo>
                  <a:lnTo>
                    <a:pt x="2476" y="2702"/>
                  </a:lnTo>
                  <a:lnTo>
                    <a:pt x="2172" y="0"/>
                  </a:lnTo>
                  <a:lnTo>
                    <a:pt x="0" y="1578"/>
                  </a:lnTo>
                  <a:close/>
                </a:path>
              </a:pathLst>
            </a:custGeom>
            <a:solidFill>
              <a:srgbClr val="9B0320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1"/>
            <p:cNvSpPr>
              <a:spLocks noChangeArrowheads="1"/>
            </p:cNvSpPr>
            <p:nvPr/>
          </p:nvSpPr>
          <p:spPr bwMode="auto">
            <a:xfrm>
              <a:off x="7641202" y="3231557"/>
              <a:ext cx="1446451" cy="1392879"/>
            </a:xfrm>
            <a:custGeom>
              <a:avLst/>
              <a:gdLst>
                <a:gd name="T0" fmla="*/ 830 w 2664"/>
                <a:gd name="T1" fmla="*/ 2553 h 2553"/>
                <a:gd name="T2" fmla="*/ 2664 w 2664"/>
                <a:gd name="T3" fmla="*/ 546 h 2553"/>
                <a:gd name="T4" fmla="*/ 0 w 2664"/>
                <a:gd name="T5" fmla="*/ 0 h 2553"/>
                <a:gd name="T6" fmla="*/ 830 w 2664"/>
                <a:gd name="T7" fmla="*/ 2553 h 2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64"/>
                <a:gd name="T13" fmla="*/ 0 h 2553"/>
                <a:gd name="T14" fmla="*/ 2664 w 2664"/>
                <a:gd name="T15" fmla="*/ 2553 h 2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64" h="2553">
                  <a:moveTo>
                    <a:pt x="830" y="2553"/>
                  </a:moveTo>
                  <a:lnTo>
                    <a:pt x="2664" y="546"/>
                  </a:lnTo>
                  <a:lnTo>
                    <a:pt x="0" y="0"/>
                  </a:lnTo>
                  <a:lnTo>
                    <a:pt x="830" y="2553"/>
                  </a:lnTo>
                  <a:close/>
                </a:path>
              </a:pathLst>
            </a:custGeom>
            <a:solidFill>
              <a:srgbClr val="9B0320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矩形 7"/>
            <p:cNvSpPr>
              <a:spLocks noChangeArrowheads="1"/>
            </p:cNvSpPr>
            <p:nvPr/>
          </p:nvSpPr>
          <p:spPr bwMode="auto">
            <a:xfrm>
              <a:off x="6656814" y="2532888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矩形 8"/>
            <p:cNvSpPr>
              <a:spLocks noChangeArrowheads="1"/>
            </p:cNvSpPr>
            <p:nvPr/>
          </p:nvSpPr>
          <p:spPr bwMode="auto">
            <a:xfrm>
              <a:off x="8007280" y="3494957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矩形 9"/>
            <p:cNvSpPr>
              <a:spLocks noChangeArrowheads="1"/>
            </p:cNvSpPr>
            <p:nvPr/>
          </p:nvSpPr>
          <p:spPr bwMode="auto">
            <a:xfrm>
              <a:off x="7502808" y="5097660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矩形 10"/>
            <p:cNvSpPr>
              <a:spLocks noChangeArrowheads="1"/>
            </p:cNvSpPr>
            <p:nvPr/>
          </p:nvSpPr>
          <p:spPr bwMode="auto">
            <a:xfrm>
              <a:off x="5732693" y="5117749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矩形 11"/>
            <p:cNvSpPr>
              <a:spLocks noChangeArrowheads="1"/>
            </p:cNvSpPr>
            <p:nvPr/>
          </p:nvSpPr>
          <p:spPr bwMode="auto">
            <a:xfrm>
              <a:off x="5298471" y="3508349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22"/>
            <p:cNvSpPr>
              <a:spLocks noChangeArrowheads="1"/>
            </p:cNvSpPr>
            <p:nvPr/>
          </p:nvSpPr>
          <p:spPr bwMode="auto">
            <a:xfrm>
              <a:off x="6415663" y="4099073"/>
              <a:ext cx="10396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图层要点</a:t>
              </a:r>
            </a:p>
          </p:txBody>
        </p:sp>
      </p:grpSp>
      <p:sp>
        <p:nvSpPr>
          <p:cNvPr id="35" name="下箭头 34"/>
          <p:cNvSpPr/>
          <p:nvPr/>
        </p:nvSpPr>
        <p:spPr>
          <a:xfrm>
            <a:off x="1247438" y="2709536"/>
            <a:ext cx="432048" cy="468119"/>
          </a:xfrm>
          <a:prstGeom prst="downArrow">
            <a:avLst/>
          </a:prstGeom>
          <a:noFill/>
          <a:ln>
            <a:solidFill>
              <a:srgbClr val="9B0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下箭头 35"/>
          <p:cNvSpPr/>
          <p:nvPr/>
        </p:nvSpPr>
        <p:spPr>
          <a:xfrm>
            <a:off x="1199515" y="4351109"/>
            <a:ext cx="432048" cy="468119"/>
          </a:xfrm>
          <a:prstGeom prst="downArrow">
            <a:avLst/>
          </a:prstGeom>
          <a:noFill/>
          <a:ln>
            <a:solidFill>
              <a:srgbClr val="9B0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0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5225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Vector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and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Raster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3621063" y="1096045"/>
            <a:ext cx="2919777" cy="1134318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矢量数据（</a:t>
            </a:r>
            <a:r>
              <a:rPr lang="en-US" altLang="zh-CN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Vector</a:t>
            </a:r>
            <a:r>
              <a:rPr lang="zh-CN" altLang="en-US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通过离散点位描述实体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可用于查询、定位和分析</a:t>
            </a:r>
          </a:p>
        </p:txBody>
      </p:sp>
      <p:pic>
        <p:nvPicPr>
          <p:cNvPr id="25" name="Picture 124" descr="map_layer_analysi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59" y="1186781"/>
            <a:ext cx="2339204" cy="1386587"/>
          </a:xfrm>
          <a:prstGeom prst="rect">
            <a:avLst/>
          </a:prstGeom>
        </p:spPr>
      </p:pic>
      <p:pic>
        <p:nvPicPr>
          <p:cNvPr id="26" name="Picture 127" descr="raster_layer_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03" y="3383808"/>
            <a:ext cx="2355256" cy="1396102"/>
          </a:xfrm>
          <a:prstGeom prst="rect">
            <a:avLst/>
          </a:prstGeom>
        </p:spPr>
      </p:pic>
      <p:sp>
        <p:nvSpPr>
          <p:cNvPr id="28" name="TextBox 16"/>
          <p:cNvSpPr txBox="1"/>
          <p:nvPr/>
        </p:nvSpPr>
        <p:spPr>
          <a:xfrm>
            <a:off x="3621063" y="3184277"/>
            <a:ext cx="4304065" cy="1725249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栅格数据（</a:t>
            </a:r>
            <a:r>
              <a:rPr lang="en-US" altLang="zh-CN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Raster</a:t>
            </a:r>
            <a:r>
              <a:rPr lang="zh-CN" altLang="en-US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通过连续格子描述实体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每个格子存储实体在该位置的值（如颜色值）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可用于底图、数据提取、栅格影像分析、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空间统计分析</a:t>
            </a:r>
          </a:p>
        </p:txBody>
      </p:sp>
      <p:grpSp>
        <p:nvGrpSpPr>
          <p:cNvPr id="54" name="组 53"/>
          <p:cNvGrpSpPr/>
          <p:nvPr/>
        </p:nvGrpSpPr>
        <p:grpSpPr>
          <a:xfrm>
            <a:off x="3621063" y="2230363"/>
            <a:ext cx="7943767" cy="4493571"/>
            <a:chOff x="3793638" y="2320182"/>
            <a:chExt cx="7943767" cy="4493571"/>
          </a:xfrm>
        </p:grpSpPr>
        <p:grpSp>
          <p:nvGrpSpPr>
            <p:cNvPr id="29" name="Group 8"/>
            <p:cNvGrpSpPr>
              <a:grpSpLocks/>
            </p:cNvGrpSpPr>
            <p:nvPr/>
          </p:nvGrpSpPr>
          <p:grpSpPr bwMode="auto">
            <a:xfrm>
              <a:off x="4209136" y="2320182"/>
              <a:ext cx="2954338" cy="1063625"/>
              <a:chOff x="625" y="1528"/>
              <a:chExt cx="1861" cy="670"/>
            </a:xfrm>
          </p:grpSpPr>
          <p:sp>
            <p:nvSpPr>
              <p:cNvPr id="30" name="Text Box 9"/>
              <p:cNvSpPr txBox="1">
                <a:spLocks noChangeArrowheads="1"/>
              </p:cNvSpPr>
              <p:nvPr/>
            </p:nvSpPr>
            <p:spPr bwMode="auto">
              <a:xfrm>
                <a:off x="625" y="1596"/>
                <a:ext cx="3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r>
                  <a:rPr lang="en-US" altLang="zh-CN" sz="1600" b="0">
                    <a:solidFill>
                      <a:schemeClr val="folHlink"/>
                    </a:solidFill>
                    <a:latin typeface="Arial" charset="0"/>
                  </a:rPr>
                  <a:t>X,Y</a:t>
                </a:r>
              </a:p>
            </p:txBody>
          </p:sp>
          <p:sp>
            <p:nvSpPr>
              <p:cNvPr id="31" name="Text Box 10"/>
              <p:cNvSpPr txBox="1">
                <a:spLocks noChangeArrowheads="1"/>
              </p:cNvSpPr>
              <p:nvPr/>
            </p:nvSpPr>
            <p:spPr bwMode="auto">
              <a:xfrm>
                <a:off x="1109" y="1596"/>
                <a:ext cx="3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r>
                  <a:rPr lang="en-US" altLang="zh-CN" sz="1600" b="0">
                    <a:solidFill>
                      <a:schemeClr val="folHlink"/>
                    </a:solidFill>
                    <a:latin typeface="Arial" charset="0"/>
                  </a:rPr>
                  <a:t>X,Y</a:t>
                </a:r>
              </a:p>
            </p:txBody>
          </p:sp>
          <p:sp>
            <p:nvSpPr>
              <p:cNvPr id="32" name="Text Box 11"/>
              <p:cNvSpPr txBox="1">
                <a:spLocks noChangeArrowheads="1"/>
              </p:cNvSpPr>
              <p:nvPr/>
            </p:nvSpPr>
            <p:spPr bwMode="auto">
              <a:xfrm>
                <a:off x="1474" y="1647"/>
                <a:ext cx="3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r>
                  <a:rPr lang="en-US" altLang="zh-CN" sz="1600" b="0">
                    <a:solidFill>
                      <a:schemeClr val="folHlink"/>
                    </a:solidFill>
                    <a:latin typeface="Arial" charset="0"/>
                  </a:rPr>
                  <a:t>X,Y</a:t>
                </a:r>
              </a:p>
            </p:txBody>
          </p:sp>
          <p:sp>
            <p:nvSpPr>
              <p:cNvPr id="33" name="Text Box 12"/>
              <p:cNvSpPr txBox="1">
                <a:spLocks noChangeArrowheads="1"/>
              </p:cNvSpPr>
              <p:nvPr/>
            </p:nvSpPr>
            <p:spPr bwMode="auto">
              <a:xfrm>
                <a:off x="2162" y="1985"/>
                <a:ext cx="3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r>
                  <a:rPr lang="en-US" altLang="zh-CN" sz="1600" b="0">
                    <a:solidFill>
                      <a:schemeClr val="folHlink"/>
                    </a:solidFill>
                    <a:latin typeface="Arial" charset="0"/>
                  </a:rPr>
                  <a:t>X,Y</a:t>
                </a:r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>
                <a:off x="768" y="1584"/>
                <a:ext cx="1584" cy="384"/>
              </a:xfrm>
              <a:custGeom>
                <a:avLst/>
                <a:gdLst>
                  <a:gd name="T0" fmla="*/ 0 w 1584"/>
                  <a:gd name="T1" fmla="*/ 0 h 384"/>
                  <a:gd name="T2" fmla="*/ 240 w 1584"/>
                  <a:gd name="T3" fmla="*/ 0 h 384"/>
                  <a:gd name="T4" fmla="*/ 480 w 1584"/>
                  <a:gd name="T5" fmla="*/ 0 h 384"/>
                  <a:gd name="T6" fmla="*/ 912 w 1584"/>
                  <a:gd name="T7" fmla="*/ 48 h 384"/>
                  <a:gd name="T8" fmla="*/ 1584 w 1584"/>
                  <a:gd name="T9" fmla="*/ 384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84"/>
                  <a:gd name="T16" fmla="*/ 0 h 384"/>
                  <a:gd name="T17" fmla="*/ 1584 w 1584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84" h="384">
                    <a:moveTo>
                      <a:pt x="0" y="0"/>
                    </a:moveTo>
                    <a:lnTo>
                      <a:pt x="240" y="0"/>
                    </a:lnTo>
                    <a:lnTo>
                      <a:pt x="480" y="0"/>
                    </a:lnTo>
                    <a:lnTo>
                      <a:pt x="912" y="48"/>
                    </a:lnTo>
                    <a:lnTo>
                      <a:pt x="1584" y="384"/>
                    </a:lnTo>
                  </a:path>
                </a:pathLst>
              </a:custGeom>
              <a:noFill/>
              <a:ln w="57150" cmpd="sng">
                <a:solidFill>
                  <a:schemeClr val="hlink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Oval 14"/>
              <p:cNvSpPr>
                <a:spLocks noChangeArrowheads="1"/>
              </p:cNvSpPr>
              <p:nvPr/>
            </p:nvSpPr>
            <p:spPr bwMode="auto">
              <a:xfrm>
                <a:off x="2291" y="1900"/>
                <a:ext cx="101" cy="112"/>
              </a:xfrm>
              <a:prstGeom prst="ellipse">
                <a:avLst/>
              </a:prstGeom>
              <a:solidFill>
                <a:srgbClr val="479AA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" name="Oval 15"/>
              <p:cNvSpPr>
                <a:spLocks noChangeArrowheads="1"/>
              </p:cNvSpPr>
              <p:nvPr/>
            </p:nvSpPr>
            <p:spPr bwMode="auto">
              <a:xfrm>
                <a:off x="1632" y="1571"/>
                <a:ext cx="101" cy="112"/>
              </a:xfrm>
              <a:prstGeom prst="ellipse">
                <a:avLst/>
              </a:prstGeom>
              <a:solidFill>
                <a:srgbClr val="479AA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7" name="Oval 16"/>
              <p:cNvSpPr>
                <a:spLocks noChangeArrowheads="1"/>
              </p:cNvSpPr>
              <p:nvPr/>
            </p:nvSpPr>
            <p:spPr bwMode="auto">
              <a:xfrm>
                <a:off x="1227" y="1529"/>
                <a:ext cx="101" cy="112"/>
              </a:xfrm>
              <a:prstGeom prst="ellipse">
                <a:avLst/>
              </a:prstGeom>
              <a:solidFill>
                <a:srgbClr val="479AA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" name="Oval 17"/>
              <p:cNvSpPr>
                <a:spLocks noChangeArrowheads="1"/>
              </p:cNvSpPr>
              <p:nvPr/>
            </p:nvSpPr>
            <p:spPr bwMode="auto">
              <a:xfrm>
                <a:off x="754" y="1528"/>
                <a:ext cx="101" cy="112"/>
              </a:xfrm>
              <a:prstGeom prst="ellipse">
                <a:avLst/>
              </a:prstGeom>
              <a:solidFill>
                <a:srgbClr val="479AA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40" name="Text Box 19"/>
            <p:cNvSpPr txBox="1">
              <a:spLocks noChangeArrowheads="1"/>
            </p:cNvSpPr>
            <p:nvPr/>
          </p:nvSpPr>
          <p:spPr bwMode="auto">
            <a:xfrm>
              <a:off x="4471073" y="6459810"/>
              <a:ext cx="51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r>
                <a:rPr lang="en-US" altLang="zh-CN" sz="1600" b="0" dirty="0">
                  <a:solidFill>
                    <a:schemeClr val="folHlink"/>
                  </a:solidFill>
                  <a:latin typeface="Arial" charset="0"/>
                </a:rPr>
                <a:t>X,Y</a:t>
              </a:r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auto">
            <a:xfrm>
              <a:off x="3793638" y="5494108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folHlink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行</a:t>
              </a:r>
              <a:endParaRPr lang="en-US" altLang="zh-CN" sz="1800" b="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" name="Text Box 21"/>
            <p:cNvSpPr txBox="1">
              <a:spLocks noChangeArrowheads="1"/>
            </p:cNvSpPr>
            <p:nvPr/>
          </p:nvSpPr>
          <p:spPr bwMode="auto">
            <a:xfrm>
              <a:off x="5644759" y="6444421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r>
                <a:rPr lang="zh-CN" altLang="en-US" sz="1800" b="0" dirty="0">
                  <a:solidFill>
                    <a:schemeClr val="folHlink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列</a:t>
              </a:r>
              <a:endParaRPr lang="en-US" altLang="zh-CN" sz="1800" b="0" dirty="0">
                <a:solidFill>
                  <a:schemeClr val="hlink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43" name="Picture 22" descr="L_ras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648" y="4984477"/>
              <a:ext cx="3095625" cy="136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Oval 23"/>
            <p:cNvSpPr>
              <a:spLocks noChangeArrowheads="1"/>
            </p:cNvSpPr>
            <p:nvPr/>
          </p:nvSpPr>
          <p:spPr bwMode="auto">
            <a:xfrm>
              <a:off x="4290098" y="6324872"/>
              <a:ext cx="160338" cy="177800"/>
            </a:xfrm>
            <a:prstGeom prst="ellipse">
              <a:avLst/>
            </a:prstGeom>
            <a:solidFill>
              <a:srgbClr val="479AA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8480" y="2509095"/>
              <a:ext cx="2828925" cy="230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直接箭头连接符 26"/>
            <p:cNvCxnSpPr>
              <a:cxnSpLocks noChangeShapeType="1"/>
            </p:cNvCxnSpPr>
            <p:nvPr/>
          </p:nvCxnSpPr>
          <p:spPr bwMode="auto">
            <a:xfrm flipH="1" flipV="1">
              <a:off x="7151733" y="2999633"/>
              <a:ext cx="1725914" cy="751578"/>
            </a:xfrm>
            <a:prstGeom prst="straightConnector1">
              <a:avLst/>
            </a:prstGeom>
            <a:noFill/>
            <a:ln w="25400">
              <a:solidFill>
                <a:srgbClr val="9B032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直接箭头连接符 27"/>
            <p:cNvCxnSpPr>
              <a:cxnSpLocks noChangeShapeType="1"/>
            </p:cNvCxnSpPr>
            <p:nvPr/>
          </p:nvCxnSpPr>
          <p:spPr bwMode="auto">
            <a:xfrm flipH="1">
              <a:off x="7550823" y="3751211"/>
              <a:ext cx="1326824" cy="1553471"/>
            </a:xfrm>
            <a:prstGeom prst="straightConnector1">
              <a:avLst/>
            </a:prstGeom>
            <a:noFill/>
            <a:ln w="25400">
              <a:solidFill>
                <a:srgbClr val="9B032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888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36415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要素（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Feature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）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1316807" y="1322394"/>
            <a:ext cx="3409914" cy="1097385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要素是空间数据实体对象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也叫图斑、图元、地物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要素三大件：</a:t>
            </a: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图形、属性、符号</a:t>
            </a: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893232035"/>
              </p:ext>
            </p:extLst>
          </p:nvPr>
        </p:nvGraphicFramePr>
        <p:xfrm>
          <a:off x="3837087" y="854255"/>
          <a:ext cx="5476156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圆角矩形标注 9"/>
          <p:cNvSpPr/>
          <p:nvPr/>
        </p:nvSpPr>
        <p:spPr>
          <a:xfrm>
            <a:off x="8827909" y="1312069"/>
            <a:ext cx="2311616" cy="1368152"/>
          </a:xfrm>
          <a:prstGeom prst="wedgeRoundRectCallout">
            <a:avLst>
              <a:gd name="adj1" fmla="val -69284"/>
              <a:gd name="adj2" fmla="val -2780"/>
              <a:gd name="adj3" fmla="val 16667"/>
            </a:avLst>
          </a:prstGeom>
          <a:noFill/>
          <a:ln>
            <a:solidFill>
              <a:srgbClr val="9B0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要素的核心是图形</a:t>
            </a:r>
            <a:r>
              <a:rPr kumimoji="1" lang="en-US" altLang="zh-CN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Geometry</a:t>
            </a:r>
            <a:r>
              <a:rPr kumimoji="1" lang="zh-CN" altLang="en-US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Shape</a:t>
            </a: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其中存储坐标信息，是必不可少的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9002270" y="4696445"/>
            <a:ext cx="2311616" cy="1512168"/>
          </a:xfrm>
          <a:prstGeom prst="wedgeRoundRectCallout">
            <a:avLst>
              <a:gd name="adj1" fmla="val -69284"/>
              <a:gd name="adj2" fmla="val -2780"/>
              <a:gd name="adj3" fmla="val 16667"/>
            </a:avLst>
          </a:prstGeom>
          <a:noFill/>
          <a:ln>
            <a:solidFill>
              <a:srgbClr val="9B0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要素最后按符号渲染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Symbol</a:t>
            </a: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指定要素符号样式、颜色与大小，一般在使用时才动态指定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1756179" y="3328293"/>
            <a:ext cx="2311616" cy="1368152"/>
          </a:xfrm>
          <a:prstGeom prst="wedgeRoundRectCallout">
            <a:avLst>
              <a:gd name="adj1" fmla="val 77904"/>
              <a:gd name="adj2" fmla="val 1883"/>
              <a:gd name="adj3" fmla="val 16667"/>
            </a:avLst>
          </a:prstGeom>
          <a:noFill/>
          <a:ln>
            <a:solidFill>
              <a:srgbClr val="9B0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要素中存储属性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Attributes</a:t>
            </a: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其中存储字段值</a:t>
            </a:r>
          </a:p>
        </p:txBody>
      </p:sp>
    </p:spTree>
    <p:extLst>
      <p:ext uri="{BB962C8B-B14F-4D97-AF65-F5344CB8AC3E}">
        <p14:creationId xmlns:p14="http://schemas.microsoft.com/office/powerpoint/2010/main" val="6523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对照关系</a:t>
            </a: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5205239" y="1782297"/>
            <a:ext cx="3096344" cy="2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5205239" y="3512918"/>
            <a:ext cx="3096344" cy="2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5214969" y="5104943"/>
            <a:ext cx="3096344" cy="2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1748855" y="1240061"/>
            <a:ext cx="2666734" cy="1107025"/>
            <a:chOff x="1748855" y="1240061"/>
            <a:chExt cx="2666734" cy="1107025"/>
          </a:xfrm>
        </p:grpSpPr>
        <p:pic>
          <p:nvPicPr>
            <p:cNvPr id="7" name="Picture 121" descr="database_org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1023" y="1240061"/>
              <a:ext cx="1154566" cy="1107025"/>
            </a:xfrm>
            <a:prstGeom prst="rect">
              <a:avLst/>
            </a:prstGeom>
          </p:spPr>
        </p:pic>
        <p:sp>
          <p:nvSpPr>
            <p:cNvPr id="21" name="TextBox 16"/>
            <p:cNvSpPr txBox="1"/>
            <p:nvPr/>
          </p:nvSpPr>
          <p:spPr>
            <a:xfrm>
              <a:off x="1748855" y="1554728"/>
              <a:ext cx="1008112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数据库</a:t>
              </a:r>
              <a:endPara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805639" y="1194958"/>
            <a:ext cx="3067908" cy="1152128"/>
            <a:chOff x="8805639" y="1194958"/>
            <a:chExt cx="3067908" cy="1152128"/>
          </a:xfrm>
        </p:grpSpPr>
        <p:pic>
          <p:nvPicPr>
            <p:cNvPr id="6" name="Picture 79" descr="map_0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5639" y="1194958"/>
              <a:ext cx="1555740" cy="1152128"/>
            </a:xfrm>
            <a:prstGeom prst="rect">
              <a:avLst/>
            </a:prstGeom>
          </p:spPr>
        </p:pic>
        <p:sp>
          <p:nvSpPr>
            <p:cNvPr id="22" name="TextBox 16"/>
            <p:cNvSpPr txBox="1"/>
            <p:nvPr/>
          </p:nvSpPr>
          <p:spPr>
            <a:xfrm>
              <a:off x="10865435" y="1554728"/>
              <a:ext cx="1008112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地图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604839" y="2872183"/>
            <a:ext cx="3007708" cy="1144576"/>
            <a:chOff x="1604839" y="2872183"/>
            <a:chExt cx="3007708" cy="1144576"/>
          </a:xfrm>
        </p:grpSpPr>
        <p:grpSp>
          <p:nvGrpSpPr>
            <p:cNvPr id="12" name="组 11"/>
            <p:cNvGrpSpPr/>
            <p:nvPr/>
          </p:nvGrpSpPr>
          <p:grpSpPr>
            <a:xfrm>
              <a:off x="3261023" y="2872183"/>
              <a:ext cx="1351524" cy="1144576"/>
              <a:chOff x="7094075" y="2975805"/>
              <a:chExt cx="1606685" cy="1433801"/>
            </a:xfrm>
          </p:grpSpPr>
          <p:pic>
            <p:nvPicPr>
              <p:cNvPr id="8" name="Picture 133" descr="table_5rows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4075" y="2975805"/>
                <a:ext cx="1137938" cy="972849"/>
              </a:xfrm>
              <a:prstGeom prst="rect">
                <a:avLst/>
              </a:prstGeom>
            </p:spPr>
          </p:pic>
          <p:pic>
            <p:nvPicPr>
              <p:cNvPr id="10" name="Picture 133" descr="table_5rows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3822" y="3175243"/>
                <a:ext cx="1137938" cy="972849"/>
              </a:xfrm>
              <a:prstGeom prst="rect">
                <a:avLst/>
              </a:prstGeom>
            </p:spPr>
          </p:pic>
          <p:pic>
            <p:nvPicPr>
              <p:cNvPr id="11" name="Picture 133" descr="table_5rows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2822" y="3436757"/>
                <a:ext cx="1137938" cy="972849"/>
              </a:xfrm>
              <a:prstGeom prst="rect">
                <a:avLst/>
              </a:prstGeom>
            </p:spPr>
          </p:pic>
        </p:grpSp>
        <p:sp>
          <p:nvSpPr>
            <p:cNvPr id="23" name="TextBox 16"/>
            <p:cNvSpPr txBox="1"/>
            <p:nvPr/>
          </p:nvSpPr>
          <p:spPr>
            <a:xfrm>
              <a:off x="1604839" y="3162880"/>
              <a:ext cx="1152128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数据表格</a:t>
              </a: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8948799" y="2872183"/>
            <a:ext cx="2922089" cy="1340336"/>
            <a:chOff x="8948799" y="2872183"/>
            <a:chExt cx="2922089" cy="1340336"/>
          </a:xfrm>
        </p:grpSpPr>
        <p:pic>
          <p:nvPicPr>
            <p:cNvPr id="9" name="Picture 143" descr="map_layer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8799" y="2872183"/>
              <a:ext cx="1269419" cy="1340336"/>
            </a:xfrm>
            <a:prstGeom prst="rect">
              <a:avLst/>
            </a:prstGeom>
          </p:spPr>
        </p:pic>
        <p:sp>
          <p:nvSpPr>
            <p:cNvPr id="24" name="TextBox 16"/>
            <p:cNvSpPr txBox="1"/>
            <p:nvPr/>
          </p:nvSpPr>
          <p:spPr>
            <a:xfrm>
              <a:off x="10862776" y="3162880"/>
              <a:ext cx="1008112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图层</a:t>
              </a: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1328451" y="4633080"/>
            <a:ext cx="3150821" cy="988828"/>
            <a:chOff x="1328451" y="4633080"/>
            <a:chExt cx="3150821" cy="988828"/>
          </a:xfrm>
        </p:grpSpPr>
        <p:pic>
          <p:nvPicPr>
            <p:cNvPr id="14" name="Picture 133" descr="table_5row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1608" y="4633080"/>
              <a:ext cx="1156629" cy="98882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3189015" y="5001050"/>
              <a:ext cx="1290257" cy="178868"/>
            </a:xfrm>
            <a:prstGeom prst="rect">
              <a:avLst/>
            </a:prstGeom>
            <a:noFill/>
            <a:ln w="28575">
              <a:solidFill>
                <a:srgbClr val="9B03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1328451" y="4932990"/>
              <a:ext cx="1425354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数据记录</a:t>
              </a:r>
              <a:r>
                <a:rPr lang="en-US" altLang="zh-CN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行</a:t>
              </a: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8948799" y="4749400"/>
            <a:ext cx="2922089" cy="965886"/>
            <a:chOff x="8948799" y="4749400"/>
            <a:chExt cx="2922089" cy="965886"/>
          </a:xfrm>
        </p:grpSpPr>
        <p:pic>
          <p:nvPicPr>
            <p:cNvPr id="13" name="Picture 162" descr="mashup_layer_0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8799" y="4749400"/>
              <a:ext cx="1629468" cy="965886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9165679" y="5104943"/>
              <a:ext cx="321047" cy="293622"/>
            </a:xfrm>
            <a:prstGeom prst="rect">
              <a:avLst/>
            </a:prstGeom>
            <a:noFill/>
            <a:ln w="28575">
              <a:solidFill>
                <a:srgbClr val="9B03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TextBox 16"/>
            <p:cNvSpPr txBox="1"/>
            <p:nvPr/>
          </p:nvSpPr>
          <p:spPr>
            <a:xfrm>
              <a:off x="10862776" y="4932990"/>
              <a:ext cx="1008112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要素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21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31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heme/theme1.xml><?xml version="1.0" encoding="utf-8"?>
<a:theme xmlns:a="http://schemas.openxmlformats.org/drawingml/2006/main" name="第一PPT，www.1ppt.com">
  <a:themeElements>
    <a:clrScheme name="自定义 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366"/>
      </a:accent1>
      <a:accent2>
        <a:srgbClr val="003366"/>
      </a:accent2>
      <a:accent3>
        <a:srgbClr val="003366"/>
      </a:accent3>
      <a:accent4>
        <a:srgbClr val="003366"/>
      </a:accent4>
      <a:accent5>
        <a:srgbClr val="003366"/>
      </a:accent5>
      <a:accent6>
        <a:srgbClr val="003366"/>
      </a:accent6>
      <a:hlink>
        <a:srgbClr val="003366"/>
      </a:hlink>
      <a:folHlink>
        <a:srgbClr val="00336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1556</Words>
  <Application>Microsoft Office PowerPoint</Application>
  <PresentationFormat>自定义</PresentationFormat>
  <Paragraphs>283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-apple-system</vt:lpstr>
      <vt:lpstr>宋体</vt:lpstr>
      <vt:lpstr>Microsoft YaHei</vt:lpstr>
      <vt:lpstr>Microsoft YaHei</vt:lpstr>
      <vt:lpstr>Arial</vt:lpstr>
      <vt:lpstr>Calibri</vt:lpstr>
      <vt:lpstr>Impact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简洁商务汇报</dc:title>
  <dc:creator/>
  <cp:keywords>第一PPT模板网：www.1ppt.com</cp:keywords>
  <cp:lastModifiedBy/>
  <cp:revision>1</cp:revision>
  <dcterms:created xsi:type="dcterms:W3CDTF">2016-09-26T19:01:29Z</dcterms:created>
  <dcterms:modified xsi:type="dcterms:W3CDTF">2018-05-21T03:23:15Z</dcterms:modified>
</cp:coreProperties>
</file>